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5"/>
  </p:notesMasterIdLst>
  <p:sldIdLst>
    <p:sldId id="256" r:id="rId2"/>
    <p:sldId id="319" r:id="rId3"/>
    <p:sldId id="260" r:id="rId4"/>
    <p:sldId id="307" r:id="rId5"/>
    <p:sldId id="308" r:id="rId6"/>
    <p:sldId id="309" r:id="rId7"/>
    <p:sldId id="310" r:id="rId8"/>
    <p:sldId id="257" r:id="rId9"/>
    <p:sldId id="317" r:id="rId10"/>
    <p:sldId id="318" r:id="rId11"/>
    <p:sldId id="312" r:id="rId12"/>
    <p:sldId id="315" r:id="rId13"/>
    <p:sldId id="314" r:id="rId14"/>
    <p:sldId id="381" r:id="rId15"/>
    <p:sldId id="382" r:id="rId16"/>
    <p:sldId id="379" r:id="rId17"/>
    <p:sldId id="284" r:id="rId18"/>
    <p:sldId id="270" r:id="rId19"/>
    <p:sldId id="283" r:id="rId20"/>
    <p:sldId id="281" r:id="rId21"/>
    <p:sldId id="4226" r:id="rId22"/>
    <p:sldId id="383" r:id="rId23"/>
    <p:sldId id="316" r:id="rId24"/>
  </p:sldIdLst>
  <p:sldSz cx="9144000" cy="5143500" type="screen16x9"/>
  <p:notesSz cx="6858000" cy="9144000"/>
  <p:embeddedFontLst>
    <p:embeddedFont>
      <p:font typeface="Candara" panose="020E0502030303020204" pitchFamily="34" charset="0"/>
      <p:regular r:id="rId26"/>
      <p:bold r:id="rId27"/>
      <p:italic r:id="rId28"/>
      <p:boldItalic r:id="rId29"/>
    </p:embeddedFont>
    <p:embeddedFont>
      <p:font typeface="Josefin Sans" pitchFamily="2" charset="0"/>
      <p:regular r:id="rId30"/>
      <p:bold r:id="rId31"/>
    </p:embeddedFont>
    <p:embeddedFont>
      <p:font typeface="Lato" panose="020F0502020204030203" pitchFamily="34" charset="0"/>
      <p:regular r:id="rId32"/>
      <p:bold r:id="rId33"/>
      <p:italic r:id="rId34"/>
      <p:boldItalic r:id="rId35"/>
    </p:embeddedFont>
    <p:embeddedFont>
      <p:font typeface="Lato Light" panose="020F0502020204030203" pitchFamily="34" charset="0"/>
      <p:regular r:id="rId36"/>
      <p:italic r:id="rId37"/>
    </p:embeddedFont>
    <p:embeddedFont>
      <p:font typeface="Merriweather Light" panose="00000400000000000000" pitchFamily="2" charset="0"/>
      <p:regular r:id="rId38"/>
      <p:bold r:id="rId39"/>
      <p:italic r:id="rId40"/>
      <p:boldItalic r:id="rId41"/>
    </p:embeddedFont>
    <p:embeddedFont>
      <p:font typeface="Montserrat" panose="00000500000000000000" pitchFamily="2" charset="0"/>
      <p:regular r:id="rId42"/>
      <p:bold r:id="rId43"/>
      <p:italic r:id="rId44"/>
      <p:boldItalic r:id="rId45"/>
    </p:embeddedFont>
    <p:embeddedFont>
      <p:font typeface="Open Sans" panose="020B0606030504020204" pitchFamily="34" charset="0"/>
      <p:regular r:id="rId46"/>
      <p:bold r:id="rId47"/>
      <p:italic r:id="rId48"/>
      <p:boldItalic r:id="rId49"/>
    </p:embeddedFont>
    <p:embeddedFont>
      <p:font typeface="Open Sans SemiBold" panose="020B0706030804020204" pitchFamily="34" charset="0"/>
      <p:regular r:id="rId50"/>
      <p:bold r:id="rId51"/>
      <p:italic r:id="rId52"/>
      <p:boldItalic r:id="rId53"/>
    </p:embeddedFont>
    <p:embeddedFont>
      <p:font typeface="Open Sans SemiBold" panose="020B0706030804020204" pitchFamily="34" charset="0"/>
      <p:regular r:id="rId50"/>
      <p:bold r:id="rId51"/>
      <p:italic r:id="rId52"/>
      <p:boldItalic r:id="rId53"/>
    </p:embeddedFont>
    <p:embeddedFont>
      <p:font typeface="Russo One" panose="020B0604020202020204" charset="0"/>
      <p:regular r:id="rId54"/>
    </p:embeddedFont>
    <p:embeddedFont>
      <p:font typeface="Vidaloka" panose="020B0604020202020204" charset="0"/>
      <p:regular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FF00"/>
    <a:srgbClr val="9966FF"/>
    <a:srgbClr val="FF9900"/>
    <a:srgbClr val="666699"/>
    <a:srgbClr val="6666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4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55" Type="http://schemas.openxmlformats.org/officeDocument/2006/relationships/font" Target="fonts/font3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54" Type="http://schemas.openxmlformats.org/officeDocument/2006/relationships/font" Target="fonts/font2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font" Target="fonts/font28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font" Target="fonts/font2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26.fntdata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BEB10E-5CAC-4400-8D36-CFE38163E00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2506FE8F-D98B-4F2A-8217-231CA57120AF}">
      <dgm:prSet phldrT="[Text]" custT="1"/>
      <dgm:spPr>
        <a:solidFill>
          <a:srgbClr val="C00000"/>
        </a:solidFill>
      </dgm:spPr>
      <dgm:t>
        <a:bodyPr/>
        <a:lstStyle/>
        <a:p>
          <a:r>
            <a:rPr lang="en-CA" sz="2400" dirty="0"/>
            <a:t>Respect</a:t>
          </a:r>
        </a:p>
      </dgm:t>
    </dgm:pt>
    <dgm:pt modelId="{A680D4C7-C7CA-441E-86EB-ECC036C39DB2}" type="parTrans" cxnId="{DD5E0079-B7AA-4CE1-9959-632A48C4FBF8}">
      <dgm:prSet/>
      <dgm:spPr/>
      <dgm:t>
        <a:bodyPr/>
        <a:lstStyle/>
        <a:p>
          <a:endParaRPr lang="en-CA"/>
        </a:p>
      </dgm:t>
    </dgm:pt>
    <dgm:pt modelId="{8B1EF8ED-E336-4354-A1E8-ABD9D2226823}" type="sibTrans" cxnId="{DD5E0079-B7AA-4CE1-9959-632A48C4FBF8}">
      <dgm:prSet/>
      <dgm:spPr/>
      <dgm:t>
        <a:bodyPr/>
        <a:lstStyle/>
        <a:p>
          <a:endParaRPr lang="en-CA"/>
        </a:p>
      </dgm:t>
    </dgm:pt>
    <dgm:pt modelId="{880BAEA7-DCAA-4E75-9214-3B7D0EADA2E1}">
      <dgm:prSet phldrT="[Text]" custT="1"/>
      <dgm:spPr>
        <a:solidFill>
          <a:srgbClr val="0070C0"/>
        </a:solidFill>
      </dgm:spPr>
      <dgm:t>
        <a:bodyPr/>
        <a:lstStyle/>
        <a:p>
          <a:r>
            <a:rPr lang="en-CA" sz="2000" dirty="0"/>
            <a:t>Integrity</a:t>
          </a:r>
        </a:p>
      </dgm:t>
    </dgm:pt>
    <dgm:pt modelId="{4404F51F-23DE-4746-8EFD-47F1E698574D}" type="parTrans" cxnId="{2CBF36D2-AC5E-4EEC-979C-38DD08C3EAB0}">
      <dgm:prSet/>
      <dgm:spPr/>
      <dgm:t>
        <a:bodyPr/>
        <a:lstStyle/>
        <a:p>
          <a:endParaRPr lang="en-CA"/>
        </a:p>
      </dgm:t>
    </dgm:pt>
    <dgm:pt modelId="{5B2FE625-D9FE-4E5B-AA51-C9B1F00D92DA}" type="sibTrans" cxnId="{2CBF36D2-AC5E-4EEC-979C-38DD08C3EAB0}">
      <dgm:prSet/>
      <dgm:spPr/>
      <dgm:t>
        <a:bodyPr/>
        <a:lstStyle/>
        <a:p>
          <a:endParaRPr lang="en-CA"/>
        </a:p>
      </dgm:t>
    </dgm:pt>
    <dgm:pt modelId="{89FFEC9A-06F7-4F1D-A1DA-DA96EE41FB0E}">
      <dgm:prSet phldrT="[Text]" custT="1"/>
      <dgm:spPr>
        <a:solidFill>
          <a:srgbClr val="00B050"/>
        </a:solidFill>
      </dgm:spPr>
      <dgm:t>
        <a:bodyPr/>
        <a:lstStyle/>
        <a:p>
          <a:r>
            <a:rPr lang="en-CA" sz="2000" dirty="0"/>
            <a:t>Transparency</a:t>
          </a:r>
        </a:p>
      </dgm:t>
    </dgm:pt>
    <dgm:pt modelId="{2436E273-9237-430B-8E85-4FB163C414D1}" type="parTrans" cxnId="{28E6748C-3B2E-4D51-B316-CA21227AA18F}">
      <dgm:prSet/>
      <dgm:spPr/>
      <dgm:t>
        <a:bodyPr/>
        <a:lstStyle/>
        <a:p>
          <a:endParaRPr lang="en-CA"/>
        </a:p>
      </dgm:t>
    </dgm:pt>
    <dgm:pt modelId="{BD14898B-28E8-4683-BE7C-70F1E7CE6E53}" type="sibTrans" cxnId="{28E6748C-3B2E-4D51-B316-CA21227AA18F}">
      <dgm:prSet/>
      <dgm:spPr/>
      <dgm:t>
        <a:bodyPr/>
        <a:lstStyle/>
        <a:p>
          <a:endParaRPr lang="en-CA"/>
        </a:p>
      </dgm:t>
    </dgm:pt>
    <dgm:pt modelId="{039CB667-A048-4415-9292-9098C25ED5A5}">
      <dgm:prSet phldrT="[Text]" custT="1"/>
      <dgm:spPr>
        <a:solidFill>
          <a:srgbClr val="FF9900"/>
        </a:solidFill>
        <a:ln>
          <a:solidFill>
            <a:schemeClr val="bg1"/>
          </a:solidFill>
        </a:ln>
      </dgm:spPr>
      <dgm:t>
        <a:bodyPr/>
        <a:lstStyle/>
        <a:p>
          <a:r>
            <a:rPr lang="en-CA" sz="2000" dirty="0"/>
            <a:t>Empowerment &amp; Dependability </a:t>
          </a:r>
        </a:p>
      </dgm:t>
    </dgm:pt>
    <dgm:pt modelId="{0CA34987-2BE2-4BBB-9FD8-207E8A9A9838}" type="parTrans" cxnId="{A3C9378B-920A-4749-B070-79D9F4721D6C}">
      <dgm:prSet/>
      <dgm:spPr/>
      <dgm:t>
        <a:bodyPr/>
        <a:lstStyle/>
        <a:p>
          <a:endParaRPr lang="en-CA"/>
        </a:p>
      </dgm:t>
    </dgm:pt>
    <dgm:pt modelId="{BDC3712C-C334-4E0C-87A9-0FB19C470025}" type="sibTrans" cxnId="{A3C9378B-920A-4749-B070-79D9F4721D6C}">
      <dgm:prSet/>
      <dgm:spPr/>
      <dgm:t>
        <a:bodyPr/>
        <a:lstStyle/>
        <a:p>
          <a:endParaRPr lang="en-CA"/>
        </a:p>
      </dgm:t>
    </dgm:pt>
    <dgm:pt modelId="{28582C2B-8E30-4380-ABA3-76C77ECD90A2}">
      <dgm:prSet phldrT="[Text]" custT="1"/>
      <dgm:spPr>
        <a:solidFill>
          <a:srgbClr val="7030A0"/>
        </a:solidFill>
      </dgm:spPr>
      <dgm:t>
        <a:bodyPr/>
        <a:lstStyle/>
        <a:p>
          <a:r>
            <a:rPr lang="en-CA" sz="2000" dirty="0"/>
            <a:t>Diversity, Equity, Inclusion, Belonging</a:t>
          </a:r>
        </a:p>
        <a:p>
          <a:r>
            <a:rPr lang="en-CA" sz="2000" dirty="0"/>
            <a:t>(DEIB)</a:t>
          </a:r>
        </a:p>
      </dgm:t>
    </dgm:pt>
    <dgm:pt modelId="{D8B46104-F340-412B-B9FC-1CEDBDAF29B8}" type="parTrans" cxnId="{36EE8C1E-5900-441C-A358-1DDCA0F0C445}">
      <dgm:prSet/>
      <dgm:spPr/>
      <dgm:t>
        <a:bodyPr/>
        <a:lstStyle/>
        <a:p>
          <a:endParaRPr lang="en-CA"/>
        </a:p>
      </dgm:t>
    </dgm:pt>
    <dgm:pt modelId="{1D86DDE1-19DC-4138-9FF0-4912F41DD366}" type="sibTrans" cxnId="{36EE8C1E-5900-441C-A358-1DDCA0F0C445}">
      <dgm:prSet/>
      <dgm:spPr/>
      <dgm:t>
        <a:bodyPr/>
        <a:lstStyle/>
        <a:p>
          <a:endParaRPr lang="en-CA"/>
        </a:p>
      </dgm:t>
    </dgm:pt>
    <dgm:pt modelId="{988E30B7-8A1D-42AC-8FC0-532E0F35EE71}" type="pres">
      <dgm:prSet presAssocID="{E9BEB10E-5CAC-4400-8D36-CFE38163E003}" presName="diagram" presStyleCnt="0">
        <dgm:presLayoutVars>
          <dgm:dir/>
          <dgm:resizeHandles val="exact"/>
        </dgm:presLayoutVars>
      </dgm:prSet>
      <dgm:spPr/>
    </dgm:pt>
    <dgm:pt modelId="{0C328E73-3068-4DC7-9E80-AE39B2CFC5DE}" type="pres">
      <dgm:prSet presAssocID="{2506FE8F-D98B-4F2A-8217-231CA57120AF}" presName="node" presStyleLbl="node1" presStyleIdx="0" presStyleCnt="5">
        <dgm:presLayoutVars>
          <dgm:bulletEnabled val="1"/>
        </dgm:presLayoutVars>
      </dgm:prSet>
      <dgm:spPr/>
    </dgm:pt>
    <dgm:pt modelId="{8224DB8C-7D2D-4EDA-B462-3976294F3A27}" type="pres">
      <dgm:prSet presAssocID="{8B1EF8ED-E336-4354-A1E8-ABD9D2226823}" presName="sibTrans" presStyleCnt="0"/>
      <dgm:spPr/>
    </dgm:pt>
    <dgm:pt modelId="{D2102588-A41D-4602-BDD0-AA41BE3C2ACB}" type="pres">
      <dgm:prSet presAssocID="{880BAEA7-DCAA-4E75-9214-3B7D0EADA2E1}" presName="node" presStyleLbl="node1" presStyleIdx="1" presStyleCnt="5">
        <dgm:presLayoutVars>
          <dgm:bulletEnabled val="1"/>
        </dgm:presLayoutVars>
      </dgm:prSet>
      <dgm:spPr/>
    </dgm:pt>
    <dgm:pt modelId="{7F70FC77-D911-4D76-8B19-1F1F1D759C5C}" type="pres">
      <dgm:prSet presAssocID="{5B2FE625-D9FE-4E5B-AA51-C9B1F00D92DA}" presName="sibTrans" presStyleCnt="0"/>
      <dgm:spPr/>
    </dgm:pt>
    <dgm:pt modelId="{DCD1B16B-0B82-4EAF-986E-6E209B33DAE8}" type="pres">
      <dgm:prSet presAssocID="{89FFEC9A-06F7-4F1D-A1DA-DA96EE41FB0E}" presName="node" presStyleLbl="node1" presStyleIdx="2" presStyleCnt="5">
        <dgm:presLayoutVars>
          <dgm:bulletEnabled val="1"/>
        </dgm:presLayoutVars>
      </dgm:prSet>
      <dgm:spPr/>
    </dgm:pt>
    <dgm:pt modelId="{967127C1-FC8E-4530-A0C2-5C07F6746A23}" type="pres">
      <dgm:prSet presAssocID="{BD14898B-28E8-4683-BE7C-70F1E7CE6E53}" presName="sibTrans" presStyleCnt="0"/>
      <dgm:spPr/>
    </dgm:pt>
    <dgm:pt modelId="{0BABBCB7-8BBC-4FA8-BD25-C540C120A296}" type="pres">
      <dgm:prSet presAssocID="{039CB667-A048-4415-9292-9098C25ED5A5}" presName="node" presStyleLbl="node1" presStyleIdx="3" presStyleCnt="5">
        <dgm:presLayoutVars>
          <dgm:bulletEnabled val="1"/>
        </dgm:presLayoutVars>
      </dgm:prSet>
      <dgm:spPr/>
    </dgm:pt>
    <dgm:pt modelId="{D061AF14-8451-4927-AFB7-422D2E715E81}" type="pres">
      <dgm:prSet presAssocID="{BDC3712C-C334-4E0C-87A9-0FB19C470025}" presName="sibTrans" presStyleCnt="0"/>
      <dgm:spPr/>
    </dgm:pt>
    <dgm:pt modelId="{41C1F83F-94D8-42C4-B6DF-A6E284465553}" type="pres">
      <dgm:prSet presAssocID="{28582C2B-8E30-4380-ABA3-76C77ECD90A2}" presName="node" presStyleLbl="node1" presStyleIdx="4" presStyleCnt="5">
        <dgm:presLayoutVars>
          <dgm:bulletEnabled val="1"/>
        </dgm:presLayoutVars>
      </dgm:prSet>
      <dgm:spPr/>
    </dgm:pt>
  </dgm:ptLst>
  <dgm:cxnLst>
    <dgm:cxn modelId="{36EE8C1E-5900-441C-A358-1DDCA0F0C445}" srcId="{E9BEB10E-5CAC-4400-8D36-CFE38163E003}" destId="{28582C2B-8E30-4380-ABA3-76C77ECD90A2}" srcOrd="4" destOrd="0" parTransId="{D8B46104-F340-412B-B9FC-1CEDBDAF29B8}" sibTransId="{1D86DDE1-19DC-4138-9FF0-4912F41DD366}"/>
    <dgm:cxn modelId="{71686262-5C2F-4702-85DE-6CA7734981BD}" type="presOf" srcId="{28582C2B-8E30-4380-ABA3-76C77ECD90A2}" destId="{41C1F83F-94D8-42C4-B6DF-A6E284465553}" srcOrd="0" destOrd="0" presId="urn:microsoft.com/office/officeart/2005/8/layout/default"/>
    <dgm:cxn modelId="{1EC0CA4D-C3FE-4020-B36B-A35CE057FA2B}" type="presOf" srcId="{89FFEC9A-06F7-4F1D-A1DA-DA96EE41FB0E}" destId="{DCD1B16B-0B82-4EAF-986E-6E209B33DAE8}" srcOrd="0" destOrd="0" presId="urn:microsoft.com/office/officeart/2005/8/layout/default"/>
    <dgm:cxn modelId="{DD5E0079-B7AA-4CE1-9959-632A48C4FBF8}" srcId="{E9BEB10E-5CAC-4400-8D36-CFE38163E003}" destId="{2506FE8F-D98B-4F2A-8217-231CA57120AF}" srcOrd="0" destOrd="0" parTransId="{A680D4C7-C7CA-441E-86EB-ECC036C39DB2}" sibTransId="{8B1EF8ED-E336-4354-A1E8-ABD9D2226823}"/>
    <dgm:cxn modelId="{6A2C8C85-9546-4EDE-901E-D8960B5A8186}" type="presOf" srcId="{039CB667-A048-4415-9292-9098C25ED5A5}" destId="{0BABBCB7-8BBC-4FA8-BD25-C540C120A296}" srcOrd="0" destOrd="0" presId="urn:microsoft.com/office/officeart/2005/8/layout/default"/>
    <dgm:cxn modelId="{A3C9378B-920A-4749-B070-79D9F4721D6C}" srcId="{E9BEB10E-5CAC-4400-8D36-CFE38163E003}" destId="{039CB667-A048-4415-9292-9098C25ED5A5}" srcOrd="3" destOrd="0" parTransId="{0CA34987-2BE2-4BBB-9FD8-207E8A9A9838}" sibTransId="{BDC3712C-C334-4E0C-87A9-0FB19C470025}"/>
    <dgm:cxn modelId="{28E6748C-3B2E-4D51-B316-CA21227AA18F}" srcId="{E9BEB10E-5CAC-4400-8D36-CFE38163E003}" destId="{89FFEC9A-06F7-4F1D-A1DA-DA96EE41FB0E}" srcOrd="2" destOrd="0" parTransId="{2436E273-9237-430B-8E85-4FB163C414D1}" sibTransId="{BD14898B-28E8-4683-BE7C-70F1E7CE6E53}"/>
    <dgm:cxn modelId="{D66ACFA1-92B2-445A-B36E-FB2B9A3844E4}" type="presOf" srcId="{E9BEB10E-5CAC-4400-8D36-CFE38163E003}" destId="{988E30B7-8A1D-42AC-8FC0-532E0F35EE71}" srcOrd="0" destOrd="0" presId="urn:microsoft.com/office/officeart/2005/8/layout/default"/>
    <dgm:cxn modelId="{3DFAE8A4-DA9B-48D9-89C8-43073CB20CB6}" type="presOf" srcId="{2506FE8F-D98B-4F2A-8217-231CA57120AF}" destId="{0C328E73-3068-4DC7-9E80-AE39B2CFC5DE}" srcOrd="0" destOrd="0" presId="urn:microsoft.com/office/officeart/2005/8/layout/default"/>
    <dgm:cxn modelId="{40C968C4-9812-4AB7-B57E-8EE4D74C4417}" type="presOf" srcId="{880BAEA7-DCAA-4E75-9214-3B7D0EADA2E1}" destId="{D2102588-A41D-4602-BDD0-AA41BE3C2ACB}" srcOrd="0" destOrd="0" presId="urn:microsoft.com/office/officeart/2005/8/layout/default"/>
    <dgm:cxn modelId="{2CBF36D2-AC5E-4EEC-979C-38DD08C3EAB0}" srcId="{E9BEB10E-5CAC-4400-8D36-CFE38163E003}" destId="{880BAEA7-DCAA-4E75-9214-3B7D0EADA2E1}" srcOrd="1" destOrd="0" parTransId="{4404F51F-23DE-4746-8EFD-47F1E698574D}" sibTransId="{5B2FE625-D9FE-4E5B-AA51-C9B1F00D92DA}"/>
    <dgm:cxn modelId="{D7ED69B0-7092-4FBF-BFE5-F367FA2AB70C}" type="presParOf" srcId="{988E30B7-8A1D-42AC-8FC0-532E0F35EE71}" destId="{0C328E73-3068-4DC7-9E80-AE39B2CFC5DE}" srcOrd="0" destOrd="0" presId="urn:microsoft.com/office/officeart/2005/8/layout/default"/>
    <dgm:cxn modelId="{2C926629-3F2B-4791-95DC-C5284D0EF167}" type="presParOf" srcId="{988E30B7-8A1D-42AC-8FC0-532E0F35EE71}" destId="{8224DB8C-7D2D-4EDA-B462-3976294F3A27}" srcOrd="1" destOrd="0" presId="urn:microsoft.com/office/officeart/2005/8/layout/default"/>
    <dgm:cxn modelId="{6FCEF46F-DA30-40AC-B39B-FF0C4EE0A0B4}" type="presParOf" srcId="{988E30B7-8A1D-42AC-8FC0-532E0F35EE71}" destId="{D2102588-A41D-4602-BDD0-AA41BE3C2ACB}" srcOrd="2" destOrd="0" presId="urn:microsoft.com/office/officeart/2005/8/layout/default"/>
    <dgm:cxn modelId="{D1BDB5F5-2A47-4779-9BE4-843CB4919EBC}" type="presParOf" srcId="{988E30B7-8A1D-42AC-8FC0-532E0F35EE71}" destId="{7F70FC77-D911-4D76-8B19-1F1F1D759C5C}" srcOrd="3" destOrd="0" presId="urn:microsoft.com/office/officeart/2005/8/layout/default"/>
    <dgm:cxn modelId="{E3A330D5-FB9F-4BA4-9EB3-F48AB20C35EA}" type="presParOf" srcId="{988E30B7-8A1D-42AC-8FC0-532E0F35EE71}" destId="{DCD1B16B-0B82-4EAF-986E-6E209B33DAE8}" srcOrd="4" destOrd="0" presId="urn:microsoft.com/office/officeart/2005/8/layout/default"/>
    <dgm:cxn modelId="{08F535D5-2B0A-4F19-8563-E40D8830A656}" type="presParOf" srcId="{988E30B7-8A1D-42AC-8FC0-532E0F35EE71}" destId="{967127C1-FC8E-4530-A0C2-5C07F6746A23}" srcOrd="5" destOrd="0" presId="urn:microsoft.com/office/officeart/2005/8/layout/default"/>
    <dgm:cxn modelId="{1CE5DB5A-6622-4AB0-93C9-E77AD6A986ED}" type="presParOf" srcId="{988E30B7-8A1D-42AC-8FC0-532E0F35EE71}" destId="{0BABBCB7-8BBC-4FA8-BD25-C540C120A296}" srcOrd="6" destOrd="0" presId="urn:microsoft.com/office/officeart/2005/8/layout/default"/>
    <dgm:cxn modelId="{5B60FB92-CBFA-4CE4-8E1C-E2725CD84EF2}" type="presParOf" srcId="{988E30B7-8A1D-42AC-8FC0-532E0F35EE71}" destId="{D061AF14-8451-4927-AFB7-422D2E715E81}" srcOrd="7" destOrd="0" presId="urn:microsoft.com/office/officeart/2005/8/layout/default"/>
    <dgm:cxn modelId="{AA7950C4-1A0D-4B8F-A716-5E972C4B96CA}" type="presParOf" srcId="{988E30B7-8A1D-42AC-8FC0-532E0F35EE71}" destId="{41C1F83F-94D8-42C4-B6DF-A6E28446555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2B538A-40AA-4B97-8ADF-9DD947750F86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55E8E3BE-23C7-4E52-A612-900CB62B3060}">
      <dgm:prSet phldrT="[Text]"/>
      <dgm:spPr/>
      <dgm:t>
        <a:bodyPr/>
        <a:lstStyle/>
        <a:p>
          <a:r>
            <a:rPr lang="en-CA" dirty="0"/>
            <a:t>Private Practice Webinar Series</a:t>
          </a:r>
        </a:p>
      </dgm:t>
    </dgm:pt>
    <dgm:pt modelId="{817E9F44-A499-47A5-A546-A330DE8DE992}" type="parTrans" cxnId="{28285F08-5508-4A15-B85C-0752D7A7CB9A}">
      <dgm:prSet/>
      <dgm:spPr/>
      <dgm:t>
        <a:bodyPr/>
        <a:lstStyle/>
        <a:p>
          <a:endParaRPr lang="en-CA"/>
        </a:p>
      </dgm:t>
    </dgm:pt>
    <dgm:pt modelId="{FAFC00E7-87CD-459B-95E8-B66D406E5213}" type="sibTrans" cxnId="{28285F08-5508-4A15-B85C-0752D7A7CB9A}">
      <dgm:prSet/>
      <dgm:spPr/>
      <dgm:t>
        <a:bodyPr/>
        <a:lstStyle/>
        <a:p>
          <a:endParaRPr lang="en-CA"/>
        </a:p>
      </dgm:t>
    </dgm:pt>
    <dgm:pt modelId="{F2B7FA31-BC04-4F57-928D-2DBD04332317}">
      <dgm:prSet phldrT="[Text]"/>
      <dgm:spPr/>
      <dgm:t>
        <a:bodyPr/>
        <a:lstStyle/>
        <a:p>
          <a:r>
            <a:rPr lang="en-CA" dirty="0"/>
            <a:t>TR Awareness Month Activities </a:t>
          </a:r>
        </a:p>
        <a:p>
          <a:r>
            <a:rPr lang="en-CA" dirty="0"/>
            <a:t>&amp; </a:t>
          </a:r>
        </a:p>
        <a:p>
          <a:r>
            <a:rPr lang="en-CA" dirty="0"/>
            <a:t>Regional</a:t>
          </a:r>
        </a:p>
        <a:p>
          <a:r>
            <a:rPr lang="en-CA" dirty="0"/>
            <a:t>Meet-Ups</a:t>
          </a:r>
        </a:p>
      </dgm:t>
    </dgm:pt>
    <dgm:pt modelId="{2C70D43E-2A37-4B2A-BFB1-E3FDDFDADCB1}" type="parTrans" cxnId="{60382722-33DD-4DFE-8651-5C149C0DA42A}">
      <dgm:prSet/>
      <dgm:spPr/>
      <dgm:t>
        <a:bodyPr/>
        <a:lstStyle/>
        <a:p>
          <a:endParaRPr lang="en-CA"/>
        </a:p>
      </dgm:t>
    </dgm:pt>
    <dgm:pt modelId="{176B3517-03AE-41E1-AAA4-395951B4545E}" type="sibTrans" cxnId="{60382722-33DD-4DFE-8651-5C149C0DA42A}">
      <dgm:prSet/>
      <dgm:spPr/>
      <dgm:t>
        <a:bodyPr/>
        <a:lstStyle/>
        <a:p>
          <a:endParaRPr lang="en-CA"/>
        </a:p>
      </dgm:t>
    </dgm:pt>
    <dgm:pt modelId="{1AF79471-964A-4FD7-A21E-FCC6AC38D6C7}">
      <dgm:prSet phldrT="[Text]"/>
      <dgm:spPr/>
      <dgm:t>
        <a:bodyPr/>
        <a:lstStyle/>
        <a:p>
          <a:r>
            <a:rPr lang="en-CA" dirty="0"/>
            <a:t>Lobby Day at Queens Park</a:t>
          </a:r>
        </a:p>
      </dgm:t>
    </dgm:pt>
    <dgm:pt modelId="{4AEA156B-CE83-4AA8-9860-1D9D3BD9EE69}" type="parTrans" cxnId="{A3CE200C-F2D1-41DF-9B5C-33042E4E9125}">
      <dgm:prSet/>
      <dgm:spPr/>
      <dgm:t>
        <a:bodyPr/>
        <a:lstStyle/>
        <a:p>
          <a:endParaRPr lang="en-CA"/>
        </a:p>
      </dgm:t>
    </dgm:pt>
    <dgm:pt modelId="{056FDE56-C684-4371-B721-4E679B318037}" type="sibTrans" cxnId="{A3CE200C-F2D1-41DF-9B5C-33042E4E9125}">
      <dgm:prSet/>
      <dgm:spPr/>
      <dgm:t>
        <a:bodyPr/>
        <a:lstStyle/>
        <a:p>
          <a:endParaRPr lang="en-CA"/>
        </a:p>
      </dgm:t>
    </dgm:pt>
    <dgm:pt modelId="{E9E4C40A-8EBE-43FB-AEA0-14F95179AFBA}">
      <dgm:prSet phldrT="[Text]"/>
      <dgm:spPr/>
      <dgm:t>
        <a:bodyPr/>
        <a:lstStyle/>
        <a:p>
          <a:r>
            <a:rPr lang="en-CA" dirty="0"/>
            <a:t>2-1 Applications Resume</a:t>
          </a:r>
        </a:p>
      </dgm:t>
    </dgm:pt>
    <dgm:pt modelId="{3AF1C216-A476-401F-8317-D63A0FCD5FA9}" type="parTrans" cxnId="{B8AC1EC2-BA77-4F1B-86DF-F1040C45739D}">
      <dgm:prSet/>
      <dgm:spPr/>
      <dgm:t>
        <a:bodyPr/>
        <a:lstStyle/>
        <a:p>
          <a:endParaRPr lang="en-CA"/>
        </a:p>
      </dgm:t>
    </dgm:pt>
    <dgm:pt modelId="{724AC8DD-E0C6-46B4-B9E7-66CCF71CDD08}" type="sibTrans" cxnId="{B8AC1EC2-BA77-4F1B-86DF-F1040C45739D}">
      <dgm:prSet/>
      <dgm:spPr/>
      <dgm:t>
        <a:bodyPr/>
        <a:lstStyle/>
        <a:p>
          <a:endParaRPr lang="en-CA"/>
        </a:p>
      </dgm:t>
    </dgm:pt>
    <dgm:pt modelId="{13AE352A-6C6A-48FB-B4B9-8144B3243067}">
      <dgm:prSet phldrT="[Text]"/>
      <dgm:spPr/>
      <dgm:t>
        <a:bodyPr/>
        <a:lstStyle/>
        <a:p>
          <a:r>
            <a:rPr lang="en-CA" dirty="0"/>
            <a:t>Conference Preparation</a:t>
          </a:r>
        </a:p>
        <a:p>
          <a:r>
            <a:rPr lang="en-CA" dirty="0"/>
            <a:t> + </a:t>
          </a:r>
        </a:p>
        <a:p>
          <a:r>
            <a:rPr lang="en-CA" dirty="0"/>
            <a:t>Designation Application Reviews</a:t>
          </a:r>
        </a:p>
      </dgm:t>
    </dgm:pt>
    <dgm:pt modelId="{EC39797D-B574-413A-83CB-D197B82F884C}" type="parTrans" cxnId="{D056B60A-0918-4EBE-A986-D97F7ACFD4E6}">
      <dgm:prSet/>
      <dgm:spPr/>
      <dgm:t>
        <a:bodyPr/>
        <a:lstStyle/>
        <a:p>
          <a:endParaRPr lang="en-CA"/>
        </a:p>
      </dgm:t>
    </dgm:pt>
    <dgm:pt modelId="{D4714751-B162-4ED3-96BB-B00B9C97558F}" type="sibTrans" cxnId="{D056B60A-0918-4EBE-A986-D97F7ACFD4E6}">
      <dgm:prSet/>
      <dgm:spPr/>
      <dgm:t>
        <a:bodyPr/>
        <a:lstStyle/>
        <a:p>
          <a:endParaRPr lang="en-CA"/>
        </a:p>
      </dgm:t>
    </dgm:pt>
    <dgm:pt modelId="{2350B959-D8C9-484F-9C20-BDBC6CA3F348}">
      <dgm:prSet phldrT="[Text]"/>
      <dgm:spPr/>
      <dgm:t>
        <a:bodyPr/>
        <a:lstStyle/>
        <a:p>
          <a:r>
            <a:rPr lang="en-CA" dirty="0"/>
            <a:t>Conference (Toronto)</a:t>
          </a:r>
        </a:p>
      </dgm:t>
    </dgm:pt>
    <dgm:pt modelId="{1DEA30AE-6AB7-4021-AE5D-1C5251DC7FEE}" type="parTrans" cxnId="{A0787C7F-DAFD-4CF8-964D-40D3531306AA}">
      <dgm:prSet/>
      <dgm:spPr/>
      <dgm:t>
        <a:bodyPr/>
        <a:lstStyle/>
        <a:p>
          <a:endParaRPr lang="en-CA"/>
        </a:p>
      </dgm:t>
    </dgm:pt>
    <dgm:pt modelId="{A31B702B-EF6A-4D8F-8B73-1631463D6EEE}" type="sibTrans" cxnId="{A0787C7F-DAFD-4CF8-964D-40D3531306AA}">
      <dgm:prSet/>
      <dgm:spPr/>
      <dgm:t>
        <a:bodyPr/>
        <a:lstStyle/>
        <a:p>
          <a:endParaRPr lang="en-CA"/>
        </a:p>
      </dgm:t>
    </dgm:pt>
    <dgm:pt modelId="{A21850C0-8C76-4F6A-B885-4BF92C90BC35}">
      <dgm:prSet phldrT="[Text]"/>
      <dgm:spPr/>
      <dgm:t>
        <a:bodyPr/>
        <a:lstStyle/>
        <a:p>
          <a:r>
            <a:rPr lang="en-CA" dirty="0"/>
            <a:t>Summer Break</a:t>
          </a:r>
        </a:p>
      </dgm:t>
    </dgm:pt>
    <dgm:pt modelId="{F3B80CA4-0432-401E-8830-2025BA73EE57}" type="parTrans" cxnId="{EC822B31-79E8-4A46-A644-BF60C6687908}">
      <dgm:prSet/>
      <dgm:spPr/>
      <dgm:t>
        <a:bodyPr/>
        <a:lstStyle/>
        <a:p>
          <a:endParaRPr lang="en-CA"/>
        </a:p>
      </dgm:t>
    </dgm:pt>
    <dgm:pt modelId="{088FFB42-08A7-42FD-BE4E-C1359AEA0C22}" type="sibTrans" cxnId="{EC822B31-79E8-4A46-A644-BF60C6687908}">
      <dgm:prSet/>
      <dgm:spPr/>
      <dgm:t>
        <a:bodyPr/>
        <a:lstStyle/>
        <a:p>
          <a:endParaRPr lang="en-CA"/>
        </a:p>
      </dgm:t>
    </dgm:pt>
    <dgm:pt modelId="{73F2086E-AEAD-4D12-968E-C0D3697C5540}">
      <dgm:prSet phldrT="[Text]"/>
      <dgm:spPr/>
      <dgm:t>
        <a:bodyPr/>
        <a:lstStyle/>
        <a:p>
          <a:r>
            <a:rPr lang="en-CA" dirty="0"/>
            <a:t>2-1 Applications Resume</a:t>
          </a:r>
        </a:p>
        <a:p>
          <a:r>
            <a:rPr lang="en-CA" dirty="0"/>
            <a:t>+</a:t>
          </a:r>
        </a:p>
        <a:p>
          <a:r>
            <a:rPr lang="en-CA" dirty="0"/>
            <a:t>Soft Launch of Student Network</a:t>
          </a:r>
        </a:p>
      </dgm:t>
    </dgm:pt>
    <dgm:pt modelId="{193B87E1-6A3D-49DE-A617-7EEA472D579A}" type="parTrans" cxnId="{CB786824-2639-4105-A5DF-79764620BA24}">
      <dgm:prSet/>
      <dgm:spPr/>
      <dgm:t>
        <a:bodyPr/>
        <a:lstStyle/>
        <a:p>
          <a:endParaRPr lang="en-CA"/>
        </a:p>
      </dgm:t>
    </dgm:pt>
    <dgm:pt modelId="{790D9F52-F594-4364-B993-3DABE35935E1}" type="sibTrans" cxnId="{CB786824-2639-4105-A5DF-79764620BA24}">
      <dgm:prSet/>
      <dgm:spPr/>
      <dgm:t>
        <a:bodyPr/>
        <a:lstStyle/>
        <a:p>
          <a:endParaRPr lang="en-CA"/>
        </a:p>
      </dgm:t>
    </dgm:pt>
    <dgm:pt modelId="{726B9194-8BA7-4877-A2BD-E7B4E067B27E}">
      <dgm:prSet phldrT="[Text]"/>
      <dgm:spPr/>
      <dgm:t>
        <a:bodyPr/>
        <a:lstStyle/>
        <a:p>
          <a:r>
            <a:rPr lang="en-CA" dirty="0"/>
            <a:t>School Presentations</a:t>
          </a:r>
        </a:p>
      </dgm:t>
    </dgm:pt>
    <dgm:pt modelId="{2F323D3B-6F5E-410E-8F55-36B353ACCF73}" type="parTrans" cxnId="{1D2E0393-E206-4231-87A6-D0E2173ACEA8}">
      <dgm:prSet/>
      <dgm:spPr/>
      <dgm:t>
        <a:bodyPr/>
        <a:lstStyle/>
        <a:p>
          <a:endParaRPr lang="en-CA"/>
        </a:p>
      </dgm:t>
    </dgm:pt>
    <dgm:pt modelId="{5E1FBA9C-5860-4D5E-8A3C-8289EC696366}" type="sibTrans" cxnId="{1D2E0393-E206-4231-87A6-D0E2173ACEA8}">
      <dgm:prSet/>
      <dgm:spPr/>
      <dgm:t>
        <a:bodyPr/>
        <a:lstStyle/>
        <a:p>
          <a:endParaRPr lang="en-CA"/>
        </a:p>
      </dgm:t>
    </dgm:pt>
    <dgm:pt modelId="{F7AB2269-EF04-4381-860E-036F16D63731}" type="pres">
      <dgm:prSet presAssocID="{AE2B538A-40AA-4B97-8ADF-9DD947750F86}" presName="Name0" presStyleCnt="0">
        <dgm:presLayoutVars>
          <dgm:dir/>
          <dgm:resizeHandles val="exact"/>
        </dgm:presLayoutVars>
      </dgm:prSet>
      <dgm:spPr/>
    </dgm:pt>
    <dgm:pt modelId="{613483C3-4B53-41DF-87D1-4B46BDC47355}" type="pres">
      <dgm:prSet presAssocID="{AE2B538A-40AA-4B97-8ADF-9DD947750F86}" presName="arrow" presStyleLbl="bgShp" presStyleIdx="0" presStyleCnt="1" custLinFactNeighborX="5901" custLinFactNeighborY="0"/>
      <dgm:spPr/>
    </dgm:pt>
    <dgm:pt modelId="{7D2E9611-F6C2-4AB3-B61D-DD06199EE4CD}" type="pres">
      <dgm:prSet presAssocID="{AE2B538A-40AA-4B97-8ADF-9DD947750F86}" presName="points" presStyleCnt="0"/>
      <dgm:spPr/>
    </dgm:pt>
    <dgm:pt modelId="{54128D9A-8B6B-4D45-8A95-5FCEE43836F1}" type="pres">
      <dgm:prSet presAssocID="{55E8E3BE-23C7-4E52-A612-900CB62B3060}" presName="compositeA" presStyleCnt="0"/>
      <dgm:spPr/>
    </dgm:pt>
    <dgm:pt modelId="{65FB553F-3E27-4DF6-99FC-075C1802BD46}" type="pres">
      <dgm:prSet presAssocID="{55E8E3BE-23C7-4E52-A612-900CB62B3060}" presName="textA" presStyleLbl="revTx" presStyleIdx="0" presStyleCnt="9">
        <dgm:presLayoutVars>
          <dgm:bulletEnabled val="1"/>
        </dgm:presLayoutVars>
      </dgm:prSet>
      <dgm:spPr/>
    </dgm:pt>
    <dgm:pt modelId="{837C9505-CDC8-4718-A6D6-CD1BAA3F0867}" type="pres">
      <dgm:prSet presAssocID="{55E8E3BE-23C7-4E52-A612-900CB62B3060}" presName="circleA" presStyleLbl="node1" presStyleIdx="0" presStyleCnt="9"/>
      <dgm:spPr>
        <a:solidFill>
          <a:srgbClr val="7030A0"/>
        </a:solidFill>
      </dgm:spPr>
    </dgm:pt>
    <dgm:pt modelId="{BBBAFB94-5A1D-4D46-A245-EADF7C248CFE}" type="pres">
      <dgm:prSet presAssocID="{55E8E3BE-23C7-4E52-A612-900CB62B3060}" presName="spaceA" presStyleCnt="0"/>
      <dgm:spPr/>
    </dgm:pt>
    <dgm:pt modelId="{F23052D9-81BA-4348-8A57-AD72EE99622C}" type="pres">
      <dgm:prSet presAssocID="{FAFC00E7-87CD-459B-95E8-B66D406E5213}" presName="space" presStyleCnt="0"/>
      <dgm:spPr/>
    </dgm:pt>
    <dgm:pt modelId="{02F2482D-16D6-441E-B826-3D6C3FDCA3C4}" type="pres">
      <dgm:prSet presAssocID="{F2B7FA31-BC04-4F57-928D-2DBD04332317}" presName="compositeB" presStyleCnt="0"/>
      <dgm:spPr/>
    </dgm:pt>
    <dgm:pt modelId="{8EAC895B-FCEC-46B3-9386-6273EAA83A1C}" type="pres">
      <dgm:prSet presAssocID="{F2B7FA31-BC04-4F57-928D-2DBD04332317}" presName="textB" presStyleLbl="revTx" presStyleIdx="1" presStyleCnt="9">
        <dgm:presLayoutVars>
          <dgm:bulletEnabled val="1"/>
        </dgm:presLayoutVars>
      </dgm:prSet>
      <dgm:spPr/>
    </dgm:pt>
    <dgm:pt modelId="{C65A84DC-A3FB-4A86-8779-597C04D3DA35}" type="pres">
      <dgm:prSet presAssocID="{F2B7FA31-BC04-4F57-928D-2DBD04332317}" presName="circleB" presStyleLbl="node1" presStyleIdx="1" presStyleCnt="9"/>
      <dgm:spPr>
        <a:solidFill>
          <a:srgbClr val="002060"/>
        </a:solidFill>
      </dgm:spPr>
    </dgm:pt>
    <dgm:pt modelId="{1B059A16-1A25-460C-A543-7AFE486E18E8}" type="pres">
      <dgm:prSet presAssocID="{F2B7FA31-BC04-4F57-928D-2DBD04332317}" presName="spaceB" presStyleCnt="0"/>
      <dgm:spPr/>
    </dgm:pt>
    <dgm:pt modelId="{E4463D5F-B135-4099-AB9D-13E7E3FA9A49}" type="pres">
      <dgm:prSet presAssocID="{176B3517-03AE-41E1-AAA4-395951B4545E}" presName="space" presStyleCnt="0"/>
      <dgm:spPr/>
    </dgm:pt>
    <dgm:pt modelId="{573CA54F-837E-4790-B4D3-37208476DF9C}" type="pres">
      <dgm:prSet presAssocID="{1AF79471-964A-4FD7-A21E-FCC6AC38D6C7}" presName="compositeA" presStyleCnt="0"/>
      <dgm:spPr/>
    </dgm:pt>
    <dgm:pt modelId="{84840312-18DD-4882-9A4C-05D9DE78A3E7}" type="pres">
      <dgm:prSet presAssocID="{1AF79471-964A-4FD7-A21E-FCC6AC38D6C7}" presName="textA" presStyleLbl="revTx" presStyleIdx="2" presStyleCnt="9">
        <dgm:presLayoutVars>
          <dgm:bulletEnabled val="1"/>
        </dgm:presLayoutVars>
      </dgm:prSet>
      <dgm:spPr/>
    </dgm:pt>
    <dgm:pt modelId="{636311E8-E950-4DEA-A456-0D4EECF7CCAD}" type="pres">
      <dgm:prSet presAssocID="{1AF79471-964A-4FD7-A21E-FCC6AC38D6C7}" presName="circleA" presStyleLbl="node1" presStyleIdx="2" presStyleCnt="9"/>
      <dgm:spPr>
        <a:solidFill>
          <a:srgbClr val="0070C0"/>
        </a:solidFill>
      </dgm:spPr>
    </dgm:pt>
    <dgm:pt modelId="{FE7268CF-79C3-4ED4-BD38-A3C571488A47}" type="pres">
      <dgm:prSet presAssocID="{1AF79471-964A-4FD7-A21E-FCC6AC38D6C7}" presName="spaceA" presStyleCnt="0"/>
      <dgm:spPr/>
    </dgm:pt>
    <dgm:pt modelId="{EBCA41AD-37E2-4649-8783-644467BD3C1E}" type="pres">
      <dgm:prSet presAssocID="{056FDE56-C684-4371-B721-4E679B318037}" presName="space" presStyleCnt="0"/>
      <dgm:spPr/>
    </dgm:pt>
    <dgm:pt modelId="{525033B9-31F0-4B35-8137-0C941646DE91}" type="pres">
      <dgm:prSet presAssocID="{E9E4C40A-8EBE-43FB-AEA0-14F95179AFBA}" presName="compositeB" presStyleCnt="0"/>
      <dgm:spPr/>
    </dgm:pt>
    <dgm:pt modelId="{289F5EBD-8294-47B0-B28A-768AD0AC08D8}" type="pres">
      <dgm:prSet presAssocID="{E9E4C40A-8EBE-43FB-AEA0-14F95179AFBA}" presName="textB" presStyleLbl="revTx" presStyleIdx="3" presStyleCnt="9">
        <dgm:presLayoutVars>
          <dgm:bulletEnabled val="1"/>
        </dgm:presLayoutVars>
      </dgm:prSet>
      <dgm:spPr/>
    </dgm:pt>
    <dgm:pt modelId="{3A7635AE-ABDD-4478-94FD-838948EC11F9}" type="pres">
      <dgm:prSet presAssocID="{E9E4C40A-8EBE-43FB-AEA0-14F95179AFBA}" presName="circleB" presStyleLbl="node1" presStyleIdx="3" presStyleCnt="9"/>
      <dgm:spPr>
        <a:solidFill>
          <a:srgbClr val="00B050"/>
        </a:solidFill>
      </dgm:spPr>
    </dgm:pt>
    <dgm:pt modelId="{C4CDB38A-F254-4F61-9244-1E85E989B6D2}" type="pres">
      <dgm:prSet presAssocID="{E9E4C40A-8EBE-43FB-AEA0-14F95179AFBA}" presName="spaceB" presStyleCnt="0"/>
      <dgm:spPr/>
    </dgm:pt>
    <dgm:pt modelId="{7E716C54-6A58-4150-88A6-2B944E28CF65}" type="pres">
      <dgm:prSet presAssocID="{724AC8DD-E0C6-46B4-B9E7-66CCF71CDD08}" presName="space" presStyleCnt="0"/>
      <dgm:spPr/>
    </dgm:pt>
    <dgm:pt modelId="{D9422766-1CE9-4B70-B893-94EC33A86D12}" type="pres">
      <dgm:prSet presAssocID="{13AE352A-6C6A-48FB-B4B9-8144B3243067}" presName="compositeA" presStyleCnt="0"/>
      <dgm:spPr/>
    </dgm:pt>
    <dgm:pt modelId="{4619ADF5-94AD-487F-A495-139D95E2854F}" type="pres">
      <dgm:prSet presAssocID="{13AE352A-6C6A-48FB-B4B9-8144B3243067}" presName="textA" presStyleLbl="revTx" presStyleIdx="4" presStyleCnt="9">
        <dgm:presLayoutVars>
          <dgm:bulletEnabled val="1"/>
        </dgm:presLayoutVars>
      </dgm:prSet>
      <dgm:spPr/>
    </dgm:pt>
    <dgm:pt modelId="{DBD38F05-DCE0-49E3-A6EF-6E52B41F0250}" type="pres">
      <dgm:prSet presAssocID="{13AE352A-6C6A-48FB-B4B9-8144B3243067}" presName="circleA" presStyleLbl="node1" presStyleIdx="4" presStyleCnt="9"/>
      <dgm:spPr>
        <a:solidFill>
          <a:srgbClr val="92D050"/>
        </a:solidFill>
      </dgm:spPr>
    </dgm:pt>
    <dgm:pt modelId="{B4AB12CB-DD99-4950-85B7-BDF39401C391}" type="pres">
      <dgm:prSet presAssocID="{13AE352A-6C6A-48FB-B4B9-8144B3243067}" presName="spaceA" presStyleCnt="0"/>
      <dgm:spPr/>
    </dgm:pt>
    <dgm:pt modelId="{7F32D9F6-26A8-43F1-9727-CB677B4CBBAD}" type="pres">
      <dgm:prSet presAssocID="{D4714751-B162-4ED3-96BB-B00B9C97558F}" presName="space" presStyleCnt="0"/>
      <dgm:spPr/>
    </dgm:pt>
    <dgm:pt modelId="{82D8C959-25A4-4DB9-98CE-F141D5428C25}" type="pres">
      <dgm:prSet presAssocID="{2350B959-D8C9-484F-9C20-BDBC6CA3F348}" presName="compositeB" presStyleCnt="0"/>
      <dgm:spPr/>
    </dgm:pt>
    <dgm:pt modelId="{FB2CB195-AEEA-4A66-97F3-99995D6BDA8D}" type="pres">
      <dgm:prSet presAssocID="{2350B959-D8C9-484F-9C20-BDBC6CA3F348}" presName="textB" presStyleLbl="revTx" presStyleIdx="5" presStyleCnt="9">
        <dgm:presLayoutVars>
          <dgm:bulletEnabled val="1"/>
        </dgm:presLayoutVars>
      </dgm:prSet>
      <dgm:spPr/>
    </dgm:pt>
    <dgm:pt modelId="{920970F9-6126-4DBA-AFB5-78B1CBF3ECFB}" type="pres">
      <dgm:prSet presAssocID="{2350B959-D8C9-484F-9C20-BDBC6CA3F348}" presName="circleB" presStyleLbl="node1" presStyleIdx="5" presStyleCnt="9"/>
      <dgm:spPr>
        <a:solidFill>
          <a:srgbClr val="FFC000"/>
        </a:solidFill>
      </dgm:spPr>
    </dgm:pt>
    <dgm:pt modelId="{D663CAF0-0928-4B57-9C15-F73AED8BEBC9}" type="pres">
      <dgm:prSet presAssocID="{2350B959-D8C9-484F-9C20-BDBC6CA3F348}" presName="spaceB" presStyleCnt="0"/>
      <dgm:spPr/>
    </dgm:pt>
    <dgm:pt modelId="{FD40962B-3CE7-4345-B450-7A2ECA0E4CCC}" type="pres">
      <dgm:prSet presAssocID="{A31B702B-EF6A-4D8F-8B73-1631463D6EEE}" presName="space" presStyleCnt="0"/>
      <dgm:spPr/>
    </dgm:pt>
    <dgm:pt modelId="{6D0C49FB-F4B4-4EA6-B749-10F022B14964}" type="pres">
      <dgm:prSet presAssocID="{A21850C0-8C76-4F6A-B885-4BF92C90BC35}" presName="compositeA" presStyleCnt="0"/>
      <dgm:spPr/>
    </dgm:pt>
    <dgm:pt modelId="{FC7DF293-9D2B-4FE6-A863-4301B4141F33}" type="pres">
      <dgm:prSet presAssocID="{A21850C0-8C76-4F6A-B885-4BF92C90BC35}" presName="textA" presStyleLbl="revTx" presStyleIdx="6" presStyleCnt="9">
        <dgm:presLayoutVars>
          <dgm:bulletEnabled val="1"/>
        </dgm:presLayoutVars>
      </dgm:prSet>
      <dgm:spPr/>
    </dgm:pt>
    <dgm:pt modelId="{8AB0FBE9-F3CC-4E15-99DB-571F4344FAF2}" type="pres">
      <dgm:prSet presAssocID="{A21850C0-8C76-4F6A-B885-4BF92C90BC35}" presName="circleA" presStyleLbl="node1" presStyleIdx="6" presStyleCnt="9"/>
      <dgm:spPr>
        <a:solidFill>
          <a:srgbClr val="CC3300"/>
        </a:solidFill>
      </dgm:spPr>
    </dgm:pt>
    <dgm:pt modelId="{526EA5EA-D322-4AAF-9D22-764197A07A96}" type="pres">
      <dgm:prSet presAssocID="{A21850C0-8C76-4F6A-B885-4BF92C90BC35}" presName="spaceA" presStyleCnt="0"/>
      <dgm:spPr/>
    </dgm:pt>
    <dgm:pt modelId="{F0FE6695-9050-45CB-90A4-4256636ABFED}" type="pres">
      <dgm:prSet presAssocID="{088FFB42-08A7-42FD-BE4E-C1359AEA0C22}" presName="space" presStyleCnt="0"/>
      <dgm:spPr/>
    </dgm:pt>
    <dgm:pt modelId="{8C26B891-364F-475D-B4A0-B5EE80E9006F}" type="pres">
      <dgm:prSet presAssocID="{73F2086E-AEAD-4D12-968E-C0D3697C5540}" presName="compositeB" presStyleCnt="0"/>
      <dgm:spPr/>
    </dgm:pt>
    <dgm:pt modelId="{9D63489C-DD00-4D9B-BB92-367E0D89EEC0}" type="pres">
      <dgm:prSet presAssocID="{73F2086E-AEAD-4D12-968E-C0D3697C5540}" presName="textB" presStyleLbl="revTx" presStyleIdx="7" presStyleCnt="9">
        <dgm:presLayoutVars>
          <dgm:bulletEnabled val="1"/>
        </dgm:presLayoutVars>
      </dgm:prSet>
      <dgm:spPr/>
    </dgm:pt>
    <dgm:pt modelId="{7AC9C5EE-8552-482F-B860-8CA4290D87B2}" type="pres">
      <dgm:prSet presAssocID="{73F2086E-AEAD-4D12-968E-C0D3697C5540}" presName="circleB" presStyleLbl="node1" presStyleIdx="7" presStyleCnt="9"/>
      <dgm:spPr>
        <a:solidFill>
          <a:srgbClr val="FF0000"/>
        </a:solidFill>
      </dgm:spPr>
    </dgm:pt>
    <dgm:pt modelId="{3A9A9F17-BC1E-465D-8638-284D644FAC07}" type="pres">
      <dgm:prSet presAssocID="{73F2086E-AEAD-4D12-968E-C0D3697C5540}" presName="spaceB" presStyleCnt="0"/>
      <dgm:spPr/>
    </dgm:pt>
    <dgm:pt modelId="{156C7F04-96EE-4C4F-995F-BC23DDDB7FEF}" type="pres">
      <dgm:prSet presAssocID="{790D9F52-F594-4364-B993-3DABE35935E1}" presName="space" presStyleCnt="0"/>
      <dgm:spPr/>
    </dgm:pt>
    <dgm:pt modelId="{532D412F-10F8-469B-B97D-427275BBB0B0}" type="pres">
      <dgm:prSet presAssocID="{726B9194-8BA7-4877-A2BD-E7B4E067B27E}" presName="compositeA" presStyleCnt="0"/>
      <dgm:spPr/>
    </dgm:pt>
    <dgm:pt modelId="{DC62009C-80CD-458E-873E-8A01F619E166}" type="pres">
      <dgm:prSet presAssocID="{726B9194-8BA7-4877-A2BD-E7B4E067B27E}" presName="textA" presStyleLbl="revTx" presStyleIdx="8" presStyleCnt="9">
        <dgm:presLayoutVars>
          <dgm:bulletEnabled val="1"/>
        </dgm:presLayoutVars>
      </dgm:prSet>
      <dgm:spPr/>
    </dgm:pt>
    <dgm:pt modelId="{D9214984-42C4-4A57-8622-5BA5B0154679}" type="pres">
      <dgm:prSet presAssocID="{726B9194-8BA7-4877-A2BD-E7B4E067B27E}" presName="circleA" presStyleLbl="node1" presStyleIdx="8" presStyleCnt="9"/>
      <dgm:spPr>
        <a:solidFill>
          <a:srgbClr val="C00000"/>
        </a:solidFill>
      </dgm:spPr>
    </dgm:pt>
    <dgm:pt modelId="{6613E5F6-E0FD-4056-A661-3509F01E1704}" type="pres">
      <dgm:prSet presAssocID="{726B9194-8BA7-4877-A2BD-E7B4E067B27E}" presName="spaceA" presStyleCnt="0"/>
      <dgm:spPr/>
    </dgm:pt>
  </dgm:ptLst>
  <dgm:cxnLst>
    <dgm:cxn modelId="{113CCA02-FA48-4A5F-8BD0-497132369774}" type="presOf" srcId="{AE2B538A-40AA-4B97-8ADF-9DD947750F86}" destId="{F7AB2269-EF04-4381-860E-036F16D63731}" srcOrd="0" destOrd="0" presId="urn:microsoft.com/office/officeart/2005/8/layout/hProcess11"/>
    <dgm:cxn modelId="{28285F08-5508-4A15-B85C-0752D7A7CB9A}" srcId="{AE2B538A-40AA-4B97-8ADF-9DD947750F86}" destId="{55E8E3BE-23C7-4E52-A612-900CB62B3060}" srcOrd="0" destOrd="0" parTransId="{817E9F44-A499-47A5-A546-A330DE8DE992}" sibTransId="{FAFC00E7-87CD-459B-95E8-B66D406E5213}"/>
    <dgm:cxn modelId="{D056B60A-0918-4EBE-A986-D97F7ACFD4E6}" srcId="{AE2B538A-40AA-4B97-8ADF-9DD947750F86}" destId="{13AE352A-6C6A-48FB-B4B9-8144B3243067}" srcOrd="4" destOrd="0" parTransId="{EC39797D-B574-413A-83CB-D197B82F884C}" sibTransId="{D4714751-B162-4ED3-96BB-B00B9C97558F}"/>
    <dgm:cxn modelId="{A3CE200C-F2D1-41DF-9B5C-33042E4E9125}" srcId="{AE2B538A-40AA-4B97-8ADF-9DD947750F86}" destId="{1AF79471-964A-4FD7-A21E-FCC6AC38D6C7}" srcOrd="2" destOrd="0" parTransId="{4AEA156B-CE83-4AA8-9860-1D9D3BD9EE69}" sibTransId="{056FDE56-C684-4371-B721-4E679B318037}"/>
    <dgm:cxn modelId="{A7D8EC13-6195-4171-B144-08FF18164C98}" type="presOf" srcId="{1AF79471-964A-4FD7-A21E-FCC6AC38D6C7}" destId="{84840312-18DD-4882-9A4C-05D9DE78A3E7}" srcOrd="0" destOrd="0" presId="urn:microsoft.com/office/officeart/2005/8/layout/hProcess11"/>
    <dgm:cxn modelId="{60382722-33DD-4DFE-8651-5C149C0DA42A}" srcId="{AE2B538A-40AA-4B97-8ADF-9DD947750F86}" destId="{F2B7FA31-BC04-4F57-928D-2DBD04332317}" srcOrd="1" destOrd="0" parTransId="{2C70D43E-2A37-4B2A-BFB1-E3FDDFDADCB1}" sibTransId="{176B3517-03AE-41E1-AAA4-395951B4545E}"/>
    <dgm:cxn modelId="{CB786824-2639-4105-A5DF-79764620BA24}" srcId="{AE2B538A-40AA-4B97-8ADF-9DD947750F86}" destId="{73F2086E-AEAD-4D12-968E-C0D3697C5540}" srcOrd="7" destOrd="0" parTransId="{193B87E1-6A3D-49DE-A617-7EEA472D579A}" sibTransId="{790D9F52-F594-4364-B993-3DABE35935E1}"/>
    <dgm:cxn modelId="{EC822B31-79E8-4A46-A644-BF60C6687908}" srcId="{AE2B538A-40AA-4B97-8ADF-9DD947750F86}" destId="{A21850C0-8C76-4F6A-B885-4BF92C90BC35}" srcOrd="6" destOrd="0" parTransId="{F3B80CA4-0432-401E-8830-2025BA73EE57}" sibTransId="{088FFB42-08A7-42FD-BE4E-C1359AEA0C22}"/>
    <dgm:cxn modelId="{CDB46531-A62E-4FBA-84AE-DE47560C997F}" type="presOf" srcId="{E9E4C40A-8EBE-43FB-AEA0-14F95179AFBA}" destId="{289F5EBD-8294-47B0-B28A-768AD0AC08D8}" srcOrd="0" destOrd="0" presId="urn:microsoft.com/office/officeart/2005/8/layout/hProcess11"/>
    <dgm:cxn modelId="{693AC242-F536-42E9-A360-34FB7241F30D}" type="presOf" srcId="{A21850C0-8C76-4F6A-B885-4BF92C90BC35}" destId="{FC7DF293-9D2B-4FE6-A863-4301B4141F33}" srcOrd="0" destOrd="0" presId="urn:microsoft.com/office/officeart/2005/8/layout/hProcess11"/>
    <dgm:cxn modelId="{E40C0663-0CCA-4E22-B342-34EEECA7BD08}" type="presOf" srcId="{55E8E3BE-23C7-4E52-A612-900CB62B3060}" destId="{65FB553F-3E27-4DF6-99FC-075C1802BD46}" srcOrd="0" destOrd="0" presId="urn:microsoft.com/office/officeart/2005/8/layout/hProcess11"/>
    <dgm:cxn modelId="{3A98B258-8066-4634-83C1-DEBD97817749}" type="presOf" srcId="{73F2086E-AEAD-4D12-968E-C0D3697C5540}" destId="{9D63489C-DD00-4D9B-BB92-367E0D89EEC0}" srcOrd="0" destOrd="0" presId="urn:microsoft.com/office/officeart/2005/8/layout/hProcess11"/>
    <dgm:cxn modelId="{A0787C7F-DAFD-4CF8-964D-40D3531306AA}" srcId="{AE2B538A-40AA-4B97-8ADF-9DD947750F86}" destId="{2350B959-D8C9-484F-9C20-BDBC6CA3F348}" srcOrd="5" destOrd="0" parTransId="{1DEA30AE-6AB7-4021-AE5D-1C5251DC7FEE}" sibTransId="{A31B702B-EF6A-4D8F-8B73-1631463D6EEE}"/>
    <dgm:cxn modelId="{D1955082-6BF4-47D0-8210-1480CE67BB71}" type="presOf" srcId="{726B9194-8BA7-4877-A2BD-E7B4E067B27E}" destId="{DC62009C-80CD-458E-873E-8A01F619E166}" srcOrd="0" destOrd="0" presId="urn:microsoft.com/office/officeart/2005/8/layout/hProcess11"/>
    <dgm:cxn modelId="{1D2E0393-E206-4231-87A6-D0E2173ACEA8}" srcId="{AE2B538A-40AA-4B97-8ADF-9DD947750F86}" destId="{726B9194-8BA7-4877-A2BD-E7B4E067B27E}" srcOrd="8" destOrd="0" parTransId="{2F323D3B-6F5E-410E-8F55-36B353ACCF73}" sibTransId="{5E1FBA9C-5860-4D5E-8A3C-8289EC696366}"/>
    <dgm:cxn modelId="{F44F39BD-82C9-4C97-B203-797BA8BFE112}" type="presOf" srcId="{F2B7FA31-BC04-4F57-928D-2DBD04332317}" destId="{8EAC895B-FCEC-46B3-9386-6273EAA83A1C}" srcOrd="0" destOrd="0" presId="urn:microsoft.com/office/officeart/2005/8/layout/hProcess11"/>
    <dgm:cxn modelId="{105549C1-053E-4C20-A496-5A36011F76A9}" type="presOf" srcId="{2350B959-D8C9-484F-9C20-BDBC6CA3F348}" destId="{FB2CB195-AEEA-4A66-97F3-99995D6BDA8D}" srcOrd="0" destOrd="0" presId="urn:microsoft.com/office/officeart/2005/8/layout/hProcess11"/>
    <dgm:cxn modelId="{B8AC1EC2-BA77-4F1B-86DF-F1040C45739D}" srcId="{AE2B538A-40AA-4B97-8ADF-9DD947750F86}" destId="{E9E4C40A-8EBE-43FB-AEA0-14F95179AFBA}" srcOrd="3" destOrd="0" parTransId="{3AF1C216-A476-401F-8317-D63A0FCD5FA9}" sibTransId="{724AC8DD-E0C6-46B4-B9E7-66CCF71CDD08}"/>
    <dgm:cxn modelId="{69709FD3-BA92-4FB8-A13D-3C942A63E38E}" type="presOf" srcId="{13AE352A-6C6A-48FB-B4B9-8144B3243067}" destId="{4619ADF5-94AD-487F-A495-139D95E2854F}" srcOrd="0" destOrd="0" presId="urn:microsoft.com/office/officeart/2005/8/layout/hProcess11"/>
    <dgm:cxn modelId="{9B6B44C1-F362-4E98-85ED-716D0196C82D}" type="presParOf" srcId="{F7AB2269-EF04-4381-860E-036F16D63731}" destId="{613483C3-4B53-41DF-87D1-4B46BDC47355}" srcOrd="0" destOrd="0" presId="urn:microsoft.com/office/officeart/2005/8/layout/hProcess11"/>
    <dgm:cxn modelId="{663FCFDA-F7FD-4DB2-A176-9A19FEC33701}" type="presParOf" srcId="{F7AB2269-EF04-4381-860E-036F16D63731}" destId="{7D2E9611-F6C2-4AB3-B61D-DD06199EE4CD}" srcOrd="1" destOrd="0" presId="urn:microsoft.com/office/officeart/2005/8/layout/hProcess11"/>
    <dgm:cxn modelId="{B0135883-3318-468E-A340-5BAC2229489E}" type="presParOf" srcId="{7D2E9611-F6C2-4AB3-B61D-DD06199EE4CD}" destId="{54128D9A-8B6B-4D45-8A95-5FCEE43836F1}" srcOrd="0" destOrd="0" presId="urn:microsoft.com/office/officeart/2005/8/layout/hProcess11"/>
    <dgm:cxn modelId="{D266AF6B-222C-4153-9954-0173F5CCE2F4}" type="presParOf" srcId="{54128D9A-8B6B-4D45-8A95-5FCEE43836F1}" destId="{65FB553F-3E27-4DF6-99FC-075C1802BD46}" srcOrd="0" destOrd="0" presId="urn:microsoft.com/office/officeart/2005/8/layout/hProcess11"/>
    <dgm:cxn modelId="{A677840B-3B56-46AC-AE3D-5AAD4CEA3EFF}" type="presParOf" srcId="{54128D9A-8B6B-4D45-8A95-5FCEE43836F1}" destId="{837C9505-CDC8-4718-A6D6-CD1BAA3F0867}" srcOrd="1" destOrd="0" presId="urn:microsoft.com/office/officeart/2005/8/layout/hProcess11"/>
    <dgm:cxn modelId="{EC760CF2-0FC8-4FCF-9A7F-0D9FE70272D8}" type="presParOf" srcId="{54128D9A-8B6B-4D45-8A95-5FCEE43836F1}" destId="{BBBAFB94-5A1D-4D46-A245-EADF7C248CFE}" srcOrd="2" destOrd="0" presId="urn:microsoft.com/office/officeart/2005/8/layout/hProcess11"/>
    <dgm:cxn modelId="{6BF2D255-8432-4302-B1A3-E200F5529CC8}" type="presParOf" srcId="{7D2E9611-F6C2-4AB3-B61D-DD06199EE4CD}" destId="{F23052D9-81BA-4348-8A57-AD72EE99622C}" srcOrd="1" destOrd="0" presId="urn:microsoft.com/office/officeart/2005/8/layout/hProcess11"/>
    <dgm:cxn modelId="{C96178D0-C309-4CC7-948F-66A9DD999B68}" type="presParOf" srcId="{7D2E9611-F6C2-4AB3-B61D-DD06199EE4CD}" destId="{02F2482D-16D6-441E-B826-3D6C3FDCA3C4}" srcOrd="2" destOrd="0" presId="urn:microsoft.com/office/officeart/2005/8/layout/hProcess11"/>
    <dgm:cxn modelId="{14874C97-3400-443D-9DE1-AC6AD5BF1F45}" type="presParOf" srcId="{02F2482D-16D6-441E-B826-3D6C3FDCA3C4}" destId="{8EAC895B-FCEC-46B3-9386-6273EAA83A1C}" srcOrd="0" destOrd="0" presId="urn:microsoft.com/office/officeart/2005/8/layout/hProcess11"/>
    <dgm:cxn modelId="{2559E3C7-8DB9-4184-84A6-52E45EE6259A}" type="presParOf" srcId="{02F2482D-16D6-441E-B826-3D6C3FDCA3C4}" destId="{C65A84DC-A3FB-4A86-8779-597C04D3DA35}" srcOrd="1" destOrd="0" presId="urn:microsoft.com/office/officeart/2005/8/layout/hProcess11"/>
    <dgm:cxn modelId="{4ADDE20C-E226-40AA-A76F-4F2F38A7834D}" type="presParOf" srcId="{02F2482D-16D6-441E-B826-3D6C3FDCA3C4}" destId="{1B059A16-1A25-460C-A543-7AFE486E18E8}" srcOrd="2" destOrd="0" presId="urn:microsoft.com/office/officeart/2005/8/layout/hProcess11"/>
    <dgm:cxn modelId="{096BA295-2C7C-45CE-9AE5-99ED4D937893}" type="presParOf" srcId="{7D2E9611-F6C2-4AB3-B61D-DD06199EE4CD}" destId="{E4463D5F-B135-4099-AB9D-13E7E3FA9A49}" srcOrd="3" destOrd="0" presId="urn:microsoft.com/office/officeart/2005/8/layout/hProcess11"/>
    <dgm:cxn modelId="{6498FC83-520A-4E89-AAF5-1E5B3ACA6F20}" type="presParOf" srcId="{7D2E9611-F6C2-4AB3-B61D-DD06199EE4CD}" destId="{573CA54F-837E-4790-B4D3-37208476DF9C}" srcOrd="4" destOrd="0" presId="urn:microsoft.com/office/officeart/2005/8/layout/hProcess11"/>
    <dgm:cxn modelId="{22A2A03F-117B-4221-BDF6-BBE9B1A4F3FD}" type="presParOf" srcId="{573CA54F-837E-4790-B4D3-37208476DF9C}" destId="{84840312-18DD-4882-9A4C-05D9DE78A3E7}" srcOrd="0" destOrd="0" presId="urn:microsoft.com/office/officeart/2005/8/layout/hProcess11"/>
    <dgm:cxn modelId="{435233E2-DAC7-4CCE-8164-7B753BCB58A7}" type="presParOf" srcId="{573CA54F-837E-4790-B4D3-37208476DF9C}" destId="{636311E8-E950-4DEA-A456-0D4EECF7CCAD}" srcOrd="1" destOrd="0" presId="urn:microsoft.com/office/officeart/2005/8/layout/hProcess11"/>
    <dgm:cxn modelId="{0854DCCD-4AB8-4196-8A16-CF6B1BE35535}" type="presParOf" srcId="{573CA54F-837E-4790-B4D3-37208476DF9C}" destId="{FE7268CF-79C3-4ED4-BD38-A3C571488A47}" srcOrd="2" destOrd="0" presId="urn:microsoft.com/office/officeart/2005/8/layout/hProcess11"/>
    <dgm:cxn modelId="{3C57ED25-33C2-42EE-ABBC-2EE4C19B9E4A}" type="presParOf" srcId="{7D2E9611-F6C2-4AB3-B61D-DD06199EE4CD}" destId="{EBCA41AD-37E2-4649-8783-644467BD3C1E}" srcOrd="5" destOrd="0" presId="urn:microsoft.com/office/officeart/2005/8/layout/hProcess11"/>
    <dgm:cxn modelId="{13D75A22-7BEA-4252-B66E-F89E67147AB3}" type="presParOf" srcId="{7D2E9611-F6C2-4AB3-B61D-DD06199EE4CD}" destId="{525033B9-31F0-4B35-8137-0C941646DE91}" srcOrd="6" destOrd="0" presId="urn:microsoft.com/office/officeart/2005/8/layout/hProcess11"/>
    <dgm:cxn modelId="{E2F17100-63B0-4E61-97B1-58C6B7ED8764}" type="presParOf" srcId="{525033B9-31F0-4B35-8137-0C941646DE91}" destId="{289F5EBD-8294-47B0-B28A-768AD0AC08D8}" srcOrd="0" destOrd="0" presId="urn:microsoft.com/office/officeart/2005/8/layout/hProcess11"/>
    <dgm:cxn modelId="{B10B3409-B6AF-4BA3-8E99-5FA25E0618D4}" type="presParOf" srcId="{525033B9-31F0-4B35-8137-0C941646DE91}" destId="{3A7635AE-ABDD-4478-94FD-838948EC11F9}" srcOrd="1" destOrd="0" presId="urn:microsoft.com/office/officeart/2005/8/layout/hProcess11"/>
    <dgm:cxn modelId="{260AC9BE-6AC3-4E15-8B83-4610010452C3}" type="presParOf" srcId="{525033B9-31F0-4B35-8137-0C941646DE91}" destId="{C4CDB38A-F254-4F61-9244-1E85E989B6D2}" srcOrd="2" destOrd="0" presId="urn:microsoft.com/office/officeart/2005/8/layout/hProcess11"/>
    <dgm:cxn modelId="{62E7057F-4D87-4273-B615-2B5ADF706D5A}" type="presParOf" srcId="{7D2E9611-F6C2-4AB3-B61D-DD06199EE4CD}" destId="{7E716C54-6A58-4150-88A6-2B944E28CF65}" srcOrd="7" destOrd="0" presId="urn:microsoft.com/office/officeart/2005/8/layout/hProcess11"/>
    <dgm:cxn modelId="{2705D69D-180D-46D0-878B-EF079703ABAA}" type="presParOf" srcId="{7D2E9611-F6C2-4AB3-B61D-DD06199EE4CD}" destId="{D9422766-1CE9-4B70-B893-94EC33A86D12}" srcOrd="8" destOrd="0" presId="urn:microsoft.com/office/officeart/2005/8/layout/hProcess11"/>
    <dgm:cxn modelId="{0D31CE32-5029-49B7-A197-E6206CE2ECA0}" type="presParOf" srcId="{D9422766-1CE9-4B70-B893-94EC33A86D12}" destId="{4619ADF5-94AD-487F-A495-139D95E2854F}" srcOrd="0" destOrd="0" presId="urn:microsoft.com/office/officeart/2005/8/layout/hProcess11"/>
    <dgm:cxn modelId="{D82E7427-578A-4C9D-909D-BDC8480FF716}" type="presParOf" srcId="{D9422766-1CE9-4B70-B893-94EC33A86D12}" destId="{DBD38F05-DCE0-49E3-A6EF-6E52B41F0250}" srcOrd="1" destOrd="0" presId="urn:microsoft.com/office/officeart/2005/8/layout/hProcess11"/>
    <dgm:cxn modelId="{6D1D8B53-08AF-464A-A62D-C9A3AB3AFB07}" type="presParOf" srcId="{D9422766-1CE9-4B70-B893-94EC33A86D12}" destId="{B4AB12CB-DD99-4950-85B7-BDF39401C391}" srcOrd="2" destOrd="0" presId="urn:microsoft.com/office/officeart/2005/8/layout/hProcess11"/>
    <dgm:cxn modelId="{485D8E84-031A-4199-80C0-F8BC8966E327}" type="presParOf" srcId="{7D2E9611-F6C2-4AB3-B61D-DD06199EE4CD}" destId="{7F32D9F6-26A8-43F1-9727-CB677B4CBBAD}" srcOrd="9" destOrd="0" presId="urn:microsoft.com/office/officeart/2005/8/layout/hProcess11"/>
    <dgm:cxn modelId="{6E82FA75-7330-4959-AF3F-CA35A1347CC8}" type="presParOf" srcId="{7D2E9611-F6C2-4AB3-B61D-DD06199EE4CD}" destId="{82D8C959-25A4-4DB9-98CE-F141D5428C25}" srcOrd="10" destOrd="0" presId="urn:microsoft.com/office/officeart/2005/8/layout/hProcess11"/>
    <dgm:cxn modelId="{B67C3551-0B1A-406B-828E-20F0153BE765}" type="presParOf" srcId="{82D8C959-25A4-4DB9-98CE-F141D5428C25}" destId="{FB2CB195-AEEA-4A66-97F3-99995D6BDA8D}" srcOrd="0" destOrd="0" presId="urn:microsoft.com/office/officeart/2005/8/layout/hProcess11"/>
    <dgm:cxn modelId="{53D5528F-A8D6-4669-AE6C-BEF89575F93F}" type="presParOf" srcId="{82D8C959-25A4-4DB9-98CE-F141D5428C25}" destId="{920970F9-6126-4DBA-AFB5-78B1CBF3ECFB}" srcOrd="1" destOrd="0" presId="urn:microsoft.com/office/officeart/2005/8/layout/hProcess11"/>
    <dgm:cxn modelId="{1EFCF78E-B90E-4BA5-9706-EB1B6F2597AF}" type="presParOf" srcId="{82D8C959-25A4-4DB9-98CE-F141D5428C25}" destId="{D663CAF0-0928-4B57-9C15-F73AED8BEBC9}" srcOrd="2" destOrd="0" presId="urn:microsoft.com/office/officeart/2005/8/layout/hProcess11"/>
    <dgm:cxn modelId="{FA662869-0F09-4B7E-A096-803B42CB638E}" type="presParOf" srcId="{7D2E9611-F6C2-4AB3-B61D-DD06199EE4CD}" destId="{FD40962B-3CE7-4345-B450-7A2ECA0E4CCC}" srcOrd="11" destOrd="0" presId="urn:microsoft.com/office/officeart/2005/8/layout/hProcess11"/>
    <dgm:cxn modelId="{EA30CAD0-6672-40ED-ABBA-507000A30774}" type="presParOf" srcId="{7D2E9611-F6C2-4AB3-B61D-DD06199EE4CD}" destId="{6D0C49FB-F4B4-4EA6-B749-10F022B14964}" srcOrd="12" destOrd="0" presId="urn:microsoft.com/office/officeart/2005/8/layout/hProcess11"/>
    <dgm:cxn modelId="{2254B2A4-ADCB-4395-B3BA-E3D096529CF3}" type="presParOf" srcId="{6D0C49FB-F4B4-4EA6-B749-10F022B14964}" destId="{FC7DF293-9D2B-4FE6-A863-4301B4141F33}" srcOrd="0" destOrd="0" presId="urn:microsoft.com/office/officeart/2005/8/layout/hProcess11"/>
    <dgm:cxn modelId="{8C61C930-74D9-4B40-8CAC-E509E7EF6A93}" type="presParOf" srcId="{6D0C49FB-F4B4-4EA6-B749-10F022B14964}" destId="{8AB0FBE9-F3CC-4E15-99DB-571F4344FAF2}" srcOrd="1" destOrd="0" presId="urn:microsoft.com/office/officeart/2005/8/layout/hProcess11"/>
    <dgm:cxn modelId="{26C69A25-5B5C-4CEC-B577-08947512F811}" type="presParOf" srcId="{6D0C49FB-F4B4-4EA6-B749-10F022B14964}" destId="{526EA5EA-D322-4AAF-9D22-764197A07A96}" srcOrd="2" destOrd="0" presId="urn:microsoft.com/office/officeart/2005/8/layout/hProcess11"/>
    <dgm:cxn modelId="{ACC11851-F722-42EC-A939-93047F251D37}" type="presParOf" srcId="{7D2E9611-F6C2-4AB3-B61D-DD06199EE4CD}" destId="{F0FE6695-9050-45CB-90A4-4256636ABFED}" srcOrd="13" destOrd="0" presId="urn:microsoft.com/office/officeart/2005/8/layout/hProcess11"/>
    <dgm:cxn modelId="{312A8D22-8EDB-4E45-9E59-751CF4934D3C}" type="presParOf" srcId="{7D2E9611-F6C2-4AB3-B61D-DD06199EE4CD}" destId="{8C26B891-364F-475D-B4A0-B5EE80E9006F}" srcOrd="14" destOrd="0" presId="urn:microsoft.com/office/officeart/2005/8/layout/hProcess11"/>
    <dgm:cxn modelId="{15558C60-123C-4EDA-A552-B9A4DBC8BB01}" type="presParOf" srcId="{8C26B891-364F-475D-B4A0-B5EE80E9006F}" destId="{9D63489C-DD00-4D9B-BB92-367E0D89EEC0}" srcOrd="0" destOrd="0" presId="urn:microsoft.com/office/officeart/2005/8/layout/hProcess11"/>
    <dgm:cxn modelId="{174D9BF2-50E2-46F3-A6E0-57E6FEC90832}" type="presParOf" srcId="{8C26B891-364F-475D-B4A0-B5EE80E9006F}" destId="{7AC9C5EE-8552-482F-B860-8CA4290D87B2}" srcOrd="1" destOrd="0" presId="urn:microsoft.com/office/officeart/2005/8/layout/hProcess11"/>
    <dgm:cxn modelId="{8A972E44-543E-4D7E-B1B9-82FF9BD86886}" type="presParOf" srcId="{8C26B891-364F-475D-B4A0-B5EE80E9006F}" destId="{3A9A9F17-BC1E-465D-8638-284D644FAC07}" srcOrd="2" destOrd="0" presId="urn:microsoft.com/office/officeart/2005/8/layout/hProcess11"/>
    <dgm:cxn modelId="{F3CBFD48-554B-4528-9271-8D4997FD638E}" type="presParOf" srcId="{7D2E9611-F6C2-4AB3-B61D-DD06199EE4CD}" destId="{156C7F04-96EE-4C4F-995F-BC23DDDB7FEF}" srcOrd="15" destOrd="0" presId="urn:microsoft.com/office/officeart/2005/8/layout/hProcess11"/>
    <dgm:cxn modelId="{18617693-3D21-47FF-9355-647FFA2B4665}" type="presParOf" srcId="{7D2E9611-F6C2-4AB3-B61D-DD06199EE4CD}" destId="{532D412F-10F8-469B-B97D-427275BBB0B0}" srcOrd="16" destOrd="0" presId="urn:microsoft.com/office/officeart/2005/8/layout/hProcess11"/>
    <dgm:cxn modelId="{5E5331DB-F084-433F-8727-E941DD92A891}" type="presParOf" srcId="{532D412F-10F8-469B-B97D-427275BBB0B0}" destId="{DC62009C-80CD-458E-873E-8A01F619E166}" srcOrd="0" destOrd="0" presId="urn:microsoft.com/office/officeart/2005/8/layout/hProcess11"/>
    <dgm:cxn modelId="{C2D9B8BA-0903-4DF8-88BC-90191F036676}" type="presParOf" srcId="{532D412F-10F8-469B-B97D-427275BBB0B0}" destId="{D9214984-42C4-4A57-8622-5BA5B0154679}" srcOrd="1" destOrd="0" presId="urn:microsoft.com/office/officeart/2005/8/layout/hProcess11"/>
    <dgm:cxn modelId="{0EE0D7D6-5554-4709-AA7B-ED9ED475BF23}" type="presParOf" srcId="{532D412F-10F8-469B-B97D-427275BBB0B0}" destId="{6613E5F6-E0FD-4056-A661-3509F01E170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DC9F6D-44DB-43F6-A78E-488CD1A58B19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E5EADFEF-90ED-403D-8F9E-804F42F2C777}">
      <dgm:prSet phldrT="[Text]" custT="1"/>
      <dgm:spPr/>
      <dgm:t>
        <a:bodyPr/>
        <a:lstStyle/>
        <a:p>
          <a:r>
            <a:rPr lang="en-CA" sz="2000" dirty="0"/>
            <a:t>2018</a:t>
          </a:r>
        </a:p>
      </dgm:t>
    </dgm:pt>
    <dgm:pt modelId="{368AF939-40D9-4047-BB54-18B1D4826A4A}" type="parTrans" cxnId="{EEA53784-1E94-4E5E-A8F9-F6BDCA8059B5}">
      <dgm:prSet/>
      <dgm:spPr/>
      <dgm:t>
        <a:bodyPr/>
        <a:lstStyle/>
        <a:p>
          <a:endParaRPr lang="en-CA"/>
        </a:p>
      </dgm:t>
    </dgm:pt>
    <dgm:pt modelId="{3DCB30B0-82BD-4D96-9881-B18F1C9F7B7B}" type="sibTrans" cxnId="{EEA53784-1E94-4E5E-A8F9-F6BDCA8059B5}">
      <dgm:prSet/>
      <dgm:spPr/>
      <dgm:t>
        <a:bodyPr/>
        <a:lstStyle/>
        <a:p>
          <a:endParaRPr lang="en-CA"/>
        </a:p>
      </dgm:t>
    </dgm:pt>
    <dgm:pt modelId="{A8D99A59-A69F-40F2-A18B-586132BA18D1}">
      <dgm:prSet phldrT="[Text]" custT="1"/>
      <dgm:spPr/>
      <dgm:t>
        <a:bodyPr/>
        <a:lstStyle/>
        <a:p>
          <a:endParaRPr lang="en-CA" sz="1400" dirty="0"/>
        </a:p>
      </dgm:t>
    </dgm:pt>
    <dgm:pt modelId="{CC281F60-04E3-4A56-8B0F-605A83221ED2}" type="sibTrans" cxnId="{257E75ED-E53C-4EC9-8000-F5D811EDFFC9}">
      <dgm:prSet/>
      <dgm:spPr/>
      <dgm:t>
        <a:bodyPr/>
        <a:lstStyle/>
        <a:p>
          <a:endParaRPr lang="en-CA"/>
        </a:p>
      </dgm:t>
    </dgm:pt>
    <dgm:pt modelId="{DDF95989-6C44-486C-A913-6D8D411674DA}" type="parTrans" cxnId="{257E75ED-E53C-4EC9-8000-F5D811EDFFC9}">
      <dgm:prSet/>
      <dgm:spPr/>
      <dgm:t>
        <a:bodyPr/>
        <a:lstStyle/>
        <a:p>
          <a:endParaRPr lang="en-CA"/>
        </a:p>
      </dgm:t>
    </dgm:pt>
    <dgm:pt modelId="{9FAC4FC0-5940-40CA-AE10-0E2CDACDB24B}" type="pres">
      <dgm:prSet presAssocID="{60DC9F6D-44DB-43F6-A78E-488CD1A58B19}" presName="Name0" presStyleCnt="0">
        <dgm:presLayoutVars>
          <dgm:dir/>
          <dgm:resizeHandles val="exact"/>
        </dgm:presLayoutVars>
      </dgm:prSet>
      <dgm:spPr/>
    </dgm:pt>
    <dgm:pt modelId="{90C0C804-75E5-459C-B30F-6957CA5F2912}" type="pres">
      <dgm:prSet presAssocID="{60DC9F6D-44DB-43F6-A78E-488CD1A58B19}" presName="arrow" presStyleLbl="bgShp" presStyleIdx="0" presStyleCnt="1" custLinFactNeighborX="-7000" custLinFactNeighborY="5088"/>
      <dgm:spPr/>
    </dgm:pt>
    <dgm:pt modelId="{EF348C1F-A44E-446C-8606-9C2C09D97215}" type="pres">
      <dgm:prSet presAssocID="{60DC9F6D-44DB-43F6-A78E-488CD1A58B19}" presName="points" presStyleCnt="0"/>
      <dgm:spPr/>
    </dgm:pt>
    <dgm:pt modelId="{7FA19FD4-A87D-4866-BA91-4E287BBD0D34}" type="pres">
      <dgm:prSet presAssocID="{E5EADFEF-90ED-403D-8F9E-804F42F2C777}" presName="compositeA" presStyleCnt="0"/>
      <dgm:spPr/>
    </dgm:pt>
    <dgm:pt modelId="{E9B986F9-E76D-498D-9630-1AACF743F830}" type="pres">
      <dgm:prSet presAssocID="{E5EADFEF-90ED-403D-8F9E-804F42F2C777}" presName="textA" presStyleLbl="revTx" presStyleIdx="0" presStyleCnt="2" custScaleX="45480" custLinFactNeighborX="-31472" custLinFactNeighborY="1240">
        <dgm:presLayoutVars>
          <dgm:bulletEnabled val="1"/>
        </dgm:presLayoutVars>
      </dgm:prSet>
      <dgm:spPr/>
    </dgm:pt>
    <dgm:pt modelId="{2FE26A02-EE90-497D-93B2-C823AD1178F3}" type="pres">
      <dgm:prSet presAssocID="{E5EADFEF-90ED-403D-8F9E-804F42F2C777}" presName="circleA" presStyleLbl="node1" presStyleIdx="0" presStyleCnt="2" custLinFactX="-200000" custLinFactNeighborX="-212360" custLinFactNeighborY="-5858"/>
      <dgm:spPr/>
    </dgm:pt>
    <dgm:pt modelId="{A3677345-25CA-4B98-BE75-A7C0E9B79A21}" type="pres">
      <dgm:prSet presAssocID="{E5EADFEF-90ED-403D-8F9E-804F42F2C777}" presName="spaceA" presStyleCnt="0"/>
      <dgm:spPr/>
    </dgm:pt>
    <dgm:pt modelId="{609BEAF1-BEAA-4524-A0A2-C5054BA6B0EE}" type="pres">
      <dgm:prSet presAssocID="{3DCB30B0-82BD-4D96-9881-B18F1C9F7B7B}" presName="space" presStyleCnt="0"/>
      <dgm:spPr/>
    </dgm:pt>
    <dgm:pt modelId="{A7D6F041-498C-4984-AA1B-94F91FF87E3E}" type="pres">
      <dgm:prSet presAssocID="{A8D99A59-A69F-40F2-A18B-586132BA18D1}" presName="compositeB" presStyleCnt="0"/>
      <dgm:spPr/>
    </dgm:pt>
    <dgm:pt modelId="{BCE0CC60-E125-466B-9648-F79C117B778B}" type="pres">
      <dgm:prSet presAssocID="{A8D99A59-A69F-40F2-A18B-586132BA18D1}" presName="textB" presStyleLbl="revTx" presStyleIdx="1" presStyleCnt="2" custScaleX="52731">
        <dgm:presLayoutVars>
          <dgm:bulletEnabled val="1"/>
        </dgm:presLayoutVars>
      </dgm:prSet>
      <dgm:spPr/>
    </dgm:pt>
    <dgm:pt modelId="{5AF87421-4DA7-4F26-AA2C-02ACDECC31B8}" type="pres">
      <dgm:prSet presAssocID="{A8D99A59-A69F-40F2-A18B-586132BA18D1}" presName="circleB" presStyleLbl="node1" presStyleIdx="1" presStyleCnt="2" custLinFactX="-275775" custLinFactNeighborX="-300000" custLinFactNeighborY="5439"/>
      <dgm:spPr/>
    </dgm:pt>
    <dgm:pt modelId="{8B83D217-07F5-478D-9CEF-BA3143FDEE58}" type="pres">
      <dgm:prSet presAssocID="{A8D99A59-A69F-40F2-A18B-586132BA18D1}" presName="spaceB" presStyleCnt="0"/>
      <dgm:spPr/>
    </dgm:pt>
  </dgm:ptLst>
  <dgm:cxnLst>
    <dgm:cxn modelId="{76E73F70-E1CA-4BE2-B786-F45AC93FF369}" type="presOf" srcId="{A8D99A59-A69F-40F2-A18B-586132BA18D1}" destId="{BCE0CC60-E125-466B-9648-F79C117B778B}" srcOrd="0" destOrd="0" presId="urn:microsoft.com/office/officeart/2005/8/layout/hProcess11"/>
    <dgm:cxn modelId="{EEA53784-1E94-4E5E-A8F9-F6BDCA8059B5}" srcId="{60DC9F6D-44DB-43F6-A78E-488CD1A58B19}" destId="{E5EADFEF-90ED-403D-8F9E-804F42F2C777}" srcOrd="0" destOrd="0" parTransId="{368AF939-40D9-4047-BB54-18B1D4826A4A}" sibTransId="{3DCB30B0-82BD-4D96-9881-B18F1C9F7B7B}"/>
    <dgm:cxn modelId="{00C38C96-8C27-4070-9F03-6A0396D53E08}" type="presOf" srcId="{E5EADFEF-90ED-403D-8F9E-804F42F2C777}" destId="{E9B986F9-E76D-498D-9630-1AACF743F830}" srcOrd="0" destOrd="0" presId="urn:microsoft.com/office/officeart/2005/8/layout/hProcess11"/>
    <dgm:cxn modelId="{2D35DEB6-09A3-44D5-8D65-C1758974AD40}" type="presOf" srcId="{60DC9F6D-44DB-43F6-A78E-488CD1A58B19}" destId="{9FAC4FC0-5940-40CA-AE10-0E2CDACDB24B}" srcOrd="0" destOrd="0" presId="urn:microsoft.com/office/officeart/2005/8/layout/hProcess11"/>
    <dgm:cxn modelId="{257E75ED-E53C-4EC9-8000-F5D811EDFFC9}" srcId="{60DC9F6D-44DB-43F6-A78E-488CD1A58B19}" destId="{A8D99A59-A69F-40F2-A18B-586132BA18D1}" srcOrd="1" destOrd="0" parTransId="{DDF95989-6C44-486C-A913-6D8D411674DA}" sibTransId="{CC281F60-04E3-4A56-8B0F-605A83221ED2}"/>
    <dgm:cxn modelId="{7BAED1B4-170E-4359-8EAB-4F54FFA62815}" type="presParOf" srcId="{9FAC4FC0-5940-40CA-AE10-0E2CDACDB24B}" destId="{90C0C804-75E5-459C-B30F-6957CA5F2912}" srcOrd="0" destOrd="0" presId="urn:microsoft.com/office/officeart/2005/8/layout/hProcess11"/>
    <dgm:cxn modelId="{D4C117C7-904B-42EE-8AE6-F43CD1246930}" type="presParOf" srcId="{9FAC4FC0-5940-40CA-AE10-0E2CDACDB24B}" destId="{EF348C1F-A44E-446C-8606-9C2C09D97215}" srcOrd="1" destOrd="0" presId="urn:microsoft.com/office/officeart/2005/8/layout/hProcess11"/>
    <dgm:cxn modelId="{DDA84AA7-42E0-47FE-9DDB-FB61DE5F8776}" type="presParOf" srcId="{EF348C1F-A44E-446C-8606-9C2C09D97215}" destId="{7FA19FD4-A87D-4866-BA91-4E287BBD0D34}" srcOrd="0" destOrd="0" presId="urn:microsoft.com/office/officeart/2005/8/layout/hProcess11"/>
    <dgm:cxn modelId="{F631D277-4403-4DFA-9444-66836156AF2A}" type="presParOf" srcId="{7FA19FD4-A87D-4866-BA91-4E287BBD0D34}" destId="{E9B986F9-E76D-498D-9630-1AACF743F830}" srcOrd="0" destOrd="0" presId="urn:microsoft.com/office/officeart/2005/8/layout/hProcess11"/>
    <dgm:cxn modelId="{50F9FF49-1D57-4C35-BA8D-5991575A3BA8}" type="presParOf" srcId="{7FA19FD4-A87D-4866-BA91-4E287BBD0D34}" destId="{2FE26A02-EE90-497D-93B2-C823AD1178F3}" srcOrd="1" destOrd="0" presId="urn:microsoft.com/office/officeart/2005/8/layout/hProcess11"/>
    <dgm:cxn modelId="{9571B081-1991-41DA-B153-2D2F6608F3D0}" type="presParOf" srcId="{7FA19FD4-A87D-4866-BA91-4E287BBD0D34}" destId="{A3677345-25CA-4B98-BE75-A7C0E9B79A21}" srcOrd="2" destOrd="0" presId="urn:microsoft.com/office/officeart/2005/8/layout/hProcess11"/>
    <dgm:cxn modelId="{1D410C63-D905-40E4-8C58-74C9EBDE0E60}" type="presParOf" srcId="{EF348C1F-A44E-446C-8606-9C2C09D97215}" destId="{609BEAF1-BEAA-4524-A0A2-C5054BA6B0EE}" srcOrd="1" destOrd="0" presId="urn:microsoft.com/office/officeart/2005/8/layout/hProcess11"/>
    <dgm:cxn modelId="{A1E33791-0746-4F4A-9ED0-5E3EEBB83A73}" type="presParOf" srcId="{EF348C1F-A44E-446C-8606-9C2C09D97215}" destId="{A7D6F041-498C-4984-AA1B-94F91FF87E3E}" srcOrd="2" destOrd="0" presId="urn:microsoft.com/office/officeart/2005/8/layout/hProcess11"/>
    <dgm:cxn modelId="{8780E090-027C-452E-9601-D7323C8147B3}" type="presParOf" srcId="{A7D6F041-498C-4984-AA1B-94F91FF87E3E}" destId="{BCE0CC60-E125-466B-9648-F79C117B778B}" srcOrd="0" destOrd="0" presId="urn:microsoft.com/office/officeart/2005/8/layout/hProcess11"/>
    <dgm:cxn modelId="{D234F31F-EE5B-49E0-918E-0A61409C47A9}" type="presParOf" srcId="{A7D6F041-498C-4984-AA1B-94F91FF87E3E}" destId="{5AF87421-4DA7-4F26-AA2C-02ACDECC31B8}" srcOrd="1" destOrd="0" presId="urn:microsoft.com/office/officeart/2005/8/layout/hProcess11"/>
    <dgm:cxn modelId="{6669FC59-0468-4E48-BB68-620FBFE201FF}" type="presParOf" srcId="{A7D6F041-498C-4984-AA1B-94F91FF87E3E}" destId="{8B83D217-07F5-478D-9CEF-BA3143FDEE5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D3FD7E-8429-4752-9283-455E9AF88DF9}" type="doc">
      <dgm:prSet loTypeId="urn:microsoft.com/office/officeart/2011/layout/ConvergingText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2DD5B75E-75E0-4AF1-9032-2B5F143ECD34}">
      <dgm:prSet phldrT="[Text]" custT="1"/>
      <dgm:spPr>
        <a:solidFill>
          <a:srgbClr val="7030A0"/>
        </a:solidFill>
      </dgm:spPr>
      <dgm:t>
        <a:bodyPr/>
        <a:lstStyle/>
        <a:p>
          <a:r>
            <a:rPr lang="en-CA" sz="1600" dirty="0"/>
            <a:t>R/TRO </a:t>
          </a:r>
        </a:p>
        <a:p>
          <a:r>
            <a:rPr lang="en-CA" sz="1600" dirty="0"/>
            <a:t>+</a:t>
          </a:r>
        </a:p>
        <a:p>
          <a:r>
            <a:rPr lang="en-CA" sz="1600" dirty="0"/>
            <a:t>R/TRO DIP</a:t>
          </a:r>
        </a:p>
      </dgm:t>
    </dgm:pt>
    <dgm:pt modelId="{35A58FAD-D8FD-42AA-AD72-DAFA48693511}" type="parTrans" cxnId="{032AE4D3-E2F0-4A6C-9752-B3DD67383FD2}">
      <dgm:prSet/>
      <dgm:spPr/>
      <dgm:t>
        <a:bodyPr/>
        <a:lstStyle/>
        <a:p>
          <a:endParaRPr lang="en-CA"/>
        </a:p>
      </dgm:t>
    </dgm:pt>
    <dgm:pt modelId="{C76646E2-6E10-44DA-9760-09D501776E4A}" type="sibTrans" cxnId="{032AE4D3-E2F0-4A6C-9752-B3DD67383FD2}">
      <dgm:prSet/>
      <dgm:spPr/>
      <dgm:t>
        <a:bodyPr/>
        <a:lstStyle/>
        <a:p>
          <a:endParaRPr lang="en-CA"/>
        </a:p>
      </dgm:t>
    </dgm:pt>
    <dgm:pt modelId="{B205BDD9-8800-4F74-BDDB-8C4AD9B06FFA}">
      <dgm:prSet phldrT="[Text]"/>
      <dgm:spPr/>
      <dgm:t>
        <a:bodyPr/>
        <a:lstStyle/>
        <a:p>
          <a:r>
            <a:rPr lang="en-CA" dirty="0"/>
            <a:t>R/TRO</a:t>
          </a:r>
        </a:p>
      </dgm:t>
    </dgm:pt>
    <dgm:pt modelId="{970EA01A-9B63-42ED-AD63-952FE8C2D0AB}" type="parTrans" cxnId="{03C35F21-5F21-4A1E-B254-F294E0CA49AD}">
      <dgm:prSet/>
      <dgm:spPr/>
      <dgm:t>
        <a:bodyPr/>
        <a:lstStyle/>
        <a:p>
          <a:endParaRPr lang="en-CA"/>
        </a:p>
      </dgm:t>
    </dgm:pt>
    <dgm:pt modelId="{2D4C96BD-D150-4CDD-98DD-433BCAF2662B}" type="sibTrans" cxnId="{03C35F21-5F21-4A1E-B254-F294E0CA49AD}">
      <dgm:prSet/>
      <dgm:spPr/>
      <dgm:t>
        <a:bodyPr/>
        <a:lstStyle/>
        <a:p>
          <a:endParaRPr lang="en-CA"/>
        </a:p>
      </dgm:t>
    </dgm:pt>
    <dgm:pt modelId="{1E4F8823-A0E0-4186-BC80-C6A9434E4114}">
      <dgm:prSet phldrT="[Text]"/>
      <dgm:spPr/>
      <dgm:t>
        <a:bodyPr/>
        <a:lstStyle/>
        <a:p>
          <a:r>
            <a:rPr lang="en-CA" dirty="0"/>
            <a:t>R/TRO DIP</a:t>
          </a:r>
        </a:p>
      </dgm:t>
    </dgm:pt>
    <dgm:pt modelId="{EC2A42DA-ABC2-4EB7-8FA8-54905B8A363D}" type="parTrans" cxnId="{5A456CE2-6B8E-4C78-8A68-A24B447D3228}">
      <dgm:prSet/>
      <dgm:spPr/>
      <dgm:t>
        <a:bodyPr/>
        <a:lstStyle/>
        <a:p>
          <a:endParaRPr lang="en-CA"/>
        </a:p>
      </dgm:t>
    </dgm:pt>
    <dgm:pt modelId="{91741930-7221-4577-BDE7-8E2ABA6D4375}" type="sibTrans" cxnId="{5A456CE2-6B8E-4C78-8A68-A24B447D3228}">
      <dgm:prSet/>
      <dgm:spPr/>
      <dgm:t>
        <a:bodyPr/>
        <a:lstStyle/>
        <a:p>
          <a:endParaRPr lang="en-CA"/>
        </a:p>
      </dgm:t>
    </dgm:pt>
    <dgm:pt modelId="{6D4039EB-665C-49CE-BACD-DB697D9A54CE}" type="pres">
      <dgm:prSet presAssocID="{48D3FD7E-8429-4752-9283-455E9AF88DF9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</dgm:pt>
    <dgm:pt modelId="{4C24411E-74F1-4FCD-8DF6-AD6BD092F2E2}" type="pres">
      <dgm:prSet presAssocID="{2DD5B75E-75E0-4AF1-9032-2B5F143ECD34}" presName="composite" presStyleCnt="0"/>
      <dgm:spPr/>
    </dgm:pt>
    <dgm:pt modelId="{6D2F4301-6FF0-4653-8730-FBE225F44F39}" type="pres">
      <dgm:prSet presAssocID="{2DD5B75E-75E0-4AF1-9032-2B5F143ECD34}" presName="ParentAccent1" presStyleLbl="alignNode1" presStyleIdx="0" presStyleCnt="27"/>
      <dgm:spPr/>
    </dgm:pt>
    <dgm:pt modelId="{F8A29AD5-17C1-464D-828C-B64568755EE6}" type="pres">
      <dgm:prSet presAssocID="{2DD5B75E-75E0-4AF1-9032-2B5F143ECD34}" presName="ParentAccent2" presStyleLbl="alignNode1" presStyleIdx="1" presStyleCnt="27"/>
      <dgm:spPr/>
    </dgm:pt>
    <dgm:pt modelId="{8C26159F-753F-4DF5-BECA-A41D0DA0D2CE}" type="pres">
      <dgm:prSet presAssocID="{2DD5B75E-75E0-4AF1-9032-2B5F143ECD34}" presName="ParentAccent3" presStyleLbl="alignNode1" presStyleIdx="2" presStyleCnt="27"/>
      <dgm:spPr/>
    </dgm:pt>
    <dgm:pt modelId="{F9009118-1578-4BA6-A66B-7F5D47FDBB28}" type="pres">
      <dgm:prSet presAssocID="{2DD5B75E-75E0-4AF1-9032-2B5F143ECD34}" presName="ParentAccent4" presStyleLbl="alignNode1" presStyleIdx="3" presStyleCnt="27"/>
      <dgm:spPr/>
    </dgm:pt>
    <dgm:pt modelId="{5B3E5A39-18DB-4335-A3D8-9F87A238DD35}" type="pres">
      <dgm:prSet presAssocID="{2DD5B75E-75E0-4AF1-9032-2B5F143ECD34}" presName="ParentAccent5" presStyleLbl="alignNode1" presStyleIdx="4" presStyleCnt="27"/>
      <dgm:spPr/>
    </dgm:pt>
    <dgm:pt modelId="{6ABBA1CA-BB33-4C38-91A6-8EE7F1AAAD4E}" type="pres">
      <dgm:prSet presAssocID="{2DD5B75E-75E0-4AF1-9032-2B5F143ECD34}" presName="ParentAccent6" presStyleLbl="alignNode1" presStyleIdx="5" presStyleCnt="27"/>
      <dgm:spPr/>
    </dgm:pt>
    <dgm:pt modelId="{FBE04A3E-79B3-4666-952C-490638DEBA99}" type="pres">
      <dgm:prSet presAssocID="{2DD5B75E-75E0-4AF1-9032-2B5F143ECD34}" presName="ParentAccent7" presStyleLbl="alignNode1" presStyleIdx="6" presStyleCnt="27"/>
      <dgm:spPr/>
    </dgm:pt>
    <dgm:pt modelId="{98349040-4B64-434C-BE28-01438C9724B5}" type="pres">
      <dgm:prSet presAssocID="{2DD5B75E-75E0-4AF1-9032-2B5F143ECD34}" presName="ParentAccent8" presStyleLbl="alignNode1" presStyleIdx="7" presStyleCnt="27"/>
      <dgm:spPr/>
    </dgm:pt>
    <dgm:pt modelId="{0C323A0A-AB78-409B-AF31-2F8DD2EEB521}" type="pres">
      <dgm:prSet presAssocID="{2DD5B75E-75E0-4AF1-9032-2B5F143ECD34}" presName="ParentAccent9" presStyleLbl="alignNode1" presStyleIdx="8" presStyleCnt="27"/>
      <dgm:spPr/>
    </dgm:pt>
    <dgm:pt modelId="{B86EFF44-17A4-48FC-AA03-8E72C5C42811}" type="pres">
      <dgm:prSet presAssocID="{2DD5B75E-75E0-4AF1-9032-2B5F143ECD34}" presName="ParentAccent10" presStyleLbl="alignNode1" presStyleIdx="9" presStyleCnt="27"/>
      <dgm:spPr/>
    </dgm:pt>
    <dgm:pt modelId="{B5306FC8-ADAC-4434-BFAD-778419CD1760}" type="pres">
      <dgm:prSet presAssocID="{2DD5B75E-75E0-4AF1-9032-2B5F143ECD34}" presName="Parent" presStyleLbl="alignNode1" presStyleIdx="10" presStyleCnt="27" custScaleX="110249">
        <dgm:presLayoutVars>
          <dgm:chMax val="5"/>
          <dgm:chPref val="3"/>
          <dgm:bulletEnabled val="1"/>
        </dgm:presLayoutVars>
      </dgm:prSet>
      <dgm:spPr/>
    </dgm:pt>
    <dgm:pt modelId="{ADB95DC9-48AA-432E-B29C-6A2EAD4E7AED}" type="pres">
      <dgm:prSet presAssocID="{B205BDD9-8800-4F74-BDDB-8C4AD9B06FFA}" presName="Child1Accent1" presStyleLbl="alignNode1" presStyleIdx="11" presStyleCnt="27"/>
      <dgm:spPr/>
    </dgm:pt>
    <dgm:pt modelId="{6C4590D7-F313-48C6-945F-6F5195E18F62}" type="pres">
      <dgm:prSet presAssocID="{B205BDD9-8800-4F74-BDDB-8C4AD9B06FFA}" presName="Child1Accent2" presStyleLbl="alignNode1" presStyleIdx="12" presStyleCnt="27"/>
      <dgm:spPr/>
    </dgm:pt>
    <dgm:pt modelId="{1DAE10F8-C2C6-4FEE-8ED3-A3814AAC35DF}" type="pres">
      <dgm:prSet presAssocID="{B205BDD9-8800-4F74-BDDB-8C4AD9B06FFA}" presName="Child1Accent3" presStyleLbl="alignNode1" presStyleIdx="13" presStyleCnt="27"/>
      <dgm:spPr/>
    </dgm:pt>
    <dgm:pt modelId="{0B9BBD16-C7D7-4A33-9E27-A16CD194E684}" type="pres">
      <dgm:prSet presAssocID="{B205BDD9-8800-4F74-BDDB-8C4AD9B06FFA}" presName="Child1Accent4" presStyleLbl="alignNode1" presStyleIdx="14" presStyleCnt="27"/>
      <dgm:spPr/>
    </dgm:pt>
    <dgm:pt modelId="{9D197DAD-D3CF-4DF0-96E6-9F50E882D224}" type="pres">
      <dgm:prSet presAssocID="{B205BDD9-8800-4F74-BDDB-8C4AD9B06FFA}" presName="Child1Accent5" presStyleLbl="alignNode1" presStyleIdx="15" presStyleCnt="27"/>
      <dgm:spPr/>
    </dgm:pt>
    <dgm:pt modelId="{4396A971-A586-45FC-91B7-E59496FC7A83}" type="pres">
      <dgm:prSet presAssocID="{B205BDD9-8800-4F74-BDDB-8C4AD9B06FFA}" presName="Child1Accent6" presStyleLbl="alignNode1" presStyleIdx="16" presStyleCnt="27"/>
      <dgm:spPr/>
    </dgm:pt>
    <dgm:pt modelId="{FC89C6CD-C667-40BF-AFED-BF3F2865153A}" type="pres">
      <dgm:prSet presAssocID="{B205BDD9-8800-4F74-BDDB-8C4AD9B06FFA}" presName="Child1Accent7" presStyleLbl="alignNode1" presStyleIdx="17" presStyleCnt="27"/>
      <dgm:spPr/>
    </dgm:pt>
    <dgm:pt modelId="{78836F64-2056-4A5A-9270-A743AE80B172}" type="pres">
      <dgm:prSet presAssocID="{B205BDD9-8800-4F74-BDDB-8C4AD9B06FFA}" presName="Child1Accent8" presStyleLbl="alignNode1" presStyleIdx="18" presStyleCnt="27"/>
      <dgm:spPr/>
    </dgm:pt>
    <dgm:pt modelId="{91A3C880-DA5A-4F0E-A4EA-8140BD2C6063}" type="pres">
      <dgm:prSet presAssocID="{B205BDD9-8800-4F74-BDDB-8C4AD9B06FFA}" presName="Child1Accent9" presStyleLbl="alignNode1" presStyleIdx="19" presStyleCnt="27"/>
      <dgm:spPr/>
    </dgm:pt>
    <dgm:pt modelId="{D8E599A8-DAAE-41DD-8CCD-CEF5AA95728D}" type="pres">
      <dgm:prSet presAssocID="{B205BDD9-8800-4F74-BDDB-8C4AD9B06FFA}" presName="Child1" presStyleLbl="revTx" presStyleIdx="0" presStyleCnt="2">
        <dgm:presLayoutVars>
          <dgm:chMax/>
          <dgm:chPref val="0"/>
          <dgm:bulletEnabled val="1"/>
        </dgm:presLayoutVars>
      </dgm:prSet>
      <dgm:spPr/>
    </dgm:pt>
    <dgm:pt modelId="{F2FE0097-17A9-46A5-9037-9AA6664402D3}" type="pres">
      <dgm:prSet presAssocID="{1E4F8823-A0E0-4186-BC80-C6A9434E4114}" presName="Child2Accent1" presStyleLbl="alignNode1" presStyleIdx="20" presStyleCnt="27"/>
      <dgm:spPr/>
    </dgm:pt>
    <dgm:pt modelId="{69AEEBE9-347B-4DE8-A047-DD97CC1F919F}" type="pres">
      <dgm:prSet presAssocID="{1E4F8823-A0E0-4186-BC80-C6A9434E4114}" presName="Child2Accent2" presStyleLbl="alignNode1" presStyleIdx="21" presStyleCnt="27"/>
      <dgm:spPr/>
    </dgm:pt>
    <dgm:pt modelId="{95903206-B12C-45C7-9429-E481985E7C9F}" type="pres">
      <dgm:prSet presAssocID="{1E4F8823-A0E0-4186-BC80-C6A9434E4114}" presName="Child2Accent3" presStyleLbl="alignNode1" presStyleIdx="22" presStyleCnt="27"/>
      <dgm:spPr/>
    </dgm:pt>
    <dgm:pt modelId="{5B5B3BCC-56A1-4E70-B2B6-7FA78A6760B3}" type="pres">
      <dgm:prSet presAssocID="{1E4F8823-A0E0-4186-BC80-C6A9434E4114}" presName="Child2Accent4" presStyleLbl="alignNode1" presStyleIdx="23" presStyleCnt="27"/>
      <dgm:spPr/>
    </dgm:pt>
    <dgm:pt modelId="{6F60352D-D124-437C-BCB6-9A4F5907D61B}" type="pres">
      <dgm:prSet presAssocID="{1E4F8823-A0E0-4186-BC80-C6A9434E4114}" presName="Child2Accent5" presStyleLbl="alignNode1" presStyleIdx="24" presStyleCnt="27"/>
      <dgm:spPr/>
    </dgm:pt>
    <dgm:pt modelId="{24027C55-9A0F-4952-A9BB-4C5BDBA5DEE7}" type="pres">
      <dgm:prSet presAssocID="{1E4F8823-A0E0-4186-BC80-C6A9434E4114}" presName="Child2Accent6" presStyleLbl="alignNode1" presStyleIdx="25" presStyleCnt="27"/>
      <dgm:spPr/>
    </dgm:pt>
    <dgm:pt modelId="{622A27E0-22A5-466E-BCCA-3E1D8F84D1BC}" type="pres">
      <dgm:prSet presAssocID="{1E4F8823-A0E0-4186-BC80-C6A9434E4114}" presName="Child2Accent7" presStyleLbl="alignNode1" presStyleIdx="26" presStyleCnt="27"/>
      <dgm:spPr/>
    </dgm:pt>
    <dgm:pt modelId="{143003BE-6738-4E43-AF3A-DF319FD01F47}" type="pres">
      <dgm:prSet presAssocID="{1E4F8823-A0E0-4186-BC80-C6A9434E4114}" presName="Child2" presStyleLbl="revTx" presStyleIdx="1" presStyleCnt="2">
        <dgm:presLayoutVars>
          <dgm:chMax/>
          <dgm:chPref val="0"/>
          <dgm:bulletEnabled val="1"/>
        </dgm:presLayoutVars>
      </dgm:prSet>
      <dgm:spPr/>
    </dgm:pt>
  </dgm:ptLst>
  <dgm:cxnLst>
    <dgm:cxn modelId="{52911421-E201-41E5-90DC-ADD1B9DC9547}" type="presOf" srcId="{48D3FD7E-8429-4752-9283-455E9AF88DF9}" destId="{6D4039EB-665C-49CE-BACD-DB697D9A54CE}" srcOrd="0" destOrd="0" presId="urn:microsoft.com/office/officeart/2011/layout/ConvergingText"/>
    <dgm:cxn modelId="{03C35F21-5F21-4A1E-B254-F294E0CA49AD}" srcId="{2DD5B75E-75E0-4AF1-9032-2B5F143ECD34}" destId="{B205BDD9-8800-4F74-BDDB-8C4AD9B06FFA}" srcOrd="0" destOrd="0" parTransId="{970EA01A-9B63-42ED-AD63-952FE8C2D0AB}" sibTransId="{2D4C96BD-D150-4CDD-98DD-433BCAF2662B}"/>
    <dgm:cxn modelId="{653EB225-1FB4-4FEA-B53E-2C82E36843FD}" type="presOf" srcId="{2DD5B75E-75E0-4AF1-9032-2B5F143ECD34}" destId="{B5306FC8-ADAC-4434-BFAD-778419CD1760}" srcOrd="0" destOrd="0" presId="urn:microsoft.com/office/officeart/2011/layout/ConvergingText"/>
    <dgm:cxn modelId="{B5C31545-7338-498C-82B8-F6722875AAD1}" type="presOf" srcId="{B205BDD9-8800-4F74-BDDB-8C4AD9B06FFA}" destId="{D8E599A8-DAAE-41DD-8CCD-CEF5AA95728D}" srcOrd="0" destOrd="0" presId="urn:microsoft.com/office/officeart/2011/layout/ConvergingText"/>
    <dgm:cxn modelId="{A1F2AD77-5752-437B-B544-26A960B9DE4A}" type="presOf" srcId="{1E4F8823-A0E0-4186-BC80-C6A9434E4114}" destId="{143003BE-6738-4E43-AF3A-DF319FD01F47}" srcOrd="0" destOrd="0" presId="urn:microsoft.com/office/officeart/2011/layout/ConvergingText"/>
    <dgm:cxn modelId="{032AE4D3-E2F0-4A6C-9752-B3DD67383FD2}" srcId="{48D3FD7E-8429-4752-9283-455E9AF88DF9}" destId="{2DD5B75E-75E0-4AF1-9032-2B5F143ECD34}" srcOrd="0" destOrd="0" parTransId="{35A58FAD-D8FD-42AA-AD72-DAFA48693511}" sibTransId="{C76646E2-6E10-44DA-9760-09D501776E4A}"/>
    <dgm:cxn modelId="{5A456CE2-6B8E-4C78-8A68-A24B447D3228}" srcId="{2DD5B75E-75E0-4AF1-9032-2B5F143ECD34}" destId="{1E4F8823-A0E0-4186-BC80-C6A9434E4114}" srcOrd="1" destOrd="0" parTransId="{EC2A42DA-ABC2-4EB7-8FA8-54905B8A363D}" sibTransId="{91741930-7221-4577-BDE7-8E2ABA6D4375}"/>
    <dgm:cxn modelId="{87A3038E-5E8F-4FB2-BA24-A9C33109D984}" type="presParOf" srcId="{6D4039EB-665C-49CE-BACD-DB697D9A54CE}" destId="{4C24411E-74F1-4FCD-8DF6-AD6BD092F2E2}" srcOrd="0" destOrd="0" presId="urn:microsoft.com/office/officeart/2011/layout/ConvergingText"/>
    <dgm:cxn modelId="{58962CB7-BD4F-46F9-9F57-9F1B50B96D1C}" type="presParOf" srcId="{4C24411E-74F1-4FCD-8DF6-AD6BD092F2E2}" destId="{6D2F4301-6FF0-4653-8730-FBE225F44F39}" srcOrd="0" destOrd="0" presId="urn:microsoft.com/office/officeart/2011/layout/ConvergingText"/>
    <dgm:cxn modelId="{9486FD4D-1FF7-4FBA-82AD-F9286738624E}" type="presParOf" srcId="{4C24411E-74F1-4FCD-8DF6-AD6BD092F2E2}" destId="{F8A29AD5-17C1-464D-828C-B64568755EE6}" srcOrd="1" destOrd="0" presId="urn:microsoft.com/office/officeart/2011/layout/ConvergingText"/>
    <dgm:cxn modelId="{BD6763B7-9F3F-47D2-B3EC-A2B6FD17DBFA}" type="presParOf" srcId="{4C24411E-74F1-4FCD-8DF6-AD6BD092F2E2}" destId="{8C26159F-753F-4DF5-BECA-A41D0DA0D2CE}" srcOrd="2" destOrd="0" presId="urn:microsoft.com/office/officeart/2011/layout/ConvergingText"/>
    <dgm:cxn modelId="{305C955C-E943-4BE8-9C02-FBBDCFD7C80F}" type="presParOf" srcId="{4C24411E-74F1-4FCD-8DF6-AD6BD092F2E2}" destId="{F9009118-1578-4BA6-A66B-7F5D47FDBB28}" srcOrd="3" destOrd="0" presId="urn:microsoft.com/office/officeart/2011/layout/ConvergingText"/>
    <dgm:cxn modelId="{415F357F-6004-4C8A-8334-A92DCE96988D}" type="presParOf" srcId="{4C24411E-74F1-4FCD-8DF6-AD6BD092F2E2}" destId="{5B3E5A39-18DB-4335-A3D8-9F87A238DD35}" srcOrd="4" destOrd="0" presId="urn:microsoft.com/office/officeart/2011/layout/ConvergingText"/>
    <dgm:cxn modelId="{76117442-EE02-45E0-9DCB-82893E92299C}" type="presParOf" srcId="{4C24411E-74F1-4FCD-8DF6-AD6BD092F2E2}" destId="{6ABBA1CA-BB33-4C38-91A6-8EE7F1AAAD4E}" srcOrd="5" destOrd="0" presId="urn:microsoft.com/office/officeart/2011/layout/ConvergingText"/>
    <dgm:cxn modelId="{98DFE22D-2A73-4946-AB79-160FDD7702D0}" type="presParOf" srcId="{4C24411E-74F1-4FCD-8DF6-AD6BD092F2E2}" destId="{FBE04A3E-79B3-4666-952C-490638DEBA99}" srcOrd="6" destOrd="0" presId="urn:microsoft.com/office/officeart/2011/layout/ConvergingText"/>
    <dgm:cxn modelId="{472391A0-1075-4A8D-8468-1A7FCDE2C8F3}" type="presParOf" srcId="{4C24411E-74F1-4FCD-8DF6-AD6BD092F2E2}" destId="{98349040-4B64-434C-BE28-01438C9724B5}" srcOrd="7" destOrd="0" presId="urn:microsoft.com/office/officeart/2011/layout/ConvergingText"/>
    <dgm:cxn modelId="{C3AB5247-A2DE-414C-8F69-23A765229793}" type="presParOf" srcId="{4C24411E-74F1-4FCD-8DF6-AD6BD092F2E2}" destId="{0C323A0A-AB78-409B-AF31-2F8DD2EEB521}" srcOrd="8" destOrd="0" presId="urn:microsoft.com/office/officeart/2011/layout/ConvergingText"/>
    <dgm:cxn modelId="{99F2AD80-0FD3-4405-907C-3A73B6B05F69}" type="presParOf" srcId="{4C24411E-74F1-4FCD-8DF6-AD6BD092F2E2}" destId="{B86EFF44-17A4-48FC-AA03-8E72C5C42811}" srcOrd="9" destOrd="0" presId="urn:microsoft.com/office/officeart/2011/layout/ConvergingText"/>
    <dgm:cxn modelId="{77111480-17B1-41B3-B625-EB87044E649F}" type="presParOf" srcId="{4C24411E-74F1-4FCD-8DF6-AD6BD092F2E2}" destId="{B5306FC8-ADAC-4434-BFAD-778419CD1760}" srcOrd="10" destOrd="0" presId="urn:microsoft.com/office/officeart/2011/layout/ConvergingText"/>
    <dgm:cxn modelId="{2E23A47C-4088-4B5F-8A89-AA02E01CBE2E}" type="presParOf" srcId="{4C24411E-74F1-4FCD-8DF6-AD6BD092F2E2}" destId="{ADB95DC9-48AA-432E-B29C-6A2EAD4E7AED}" srcOrd="11" destOrd="0" presId="urn:microsoft.com/office/officeart/2011/layout/ConvergingText"/>
    <dgm:cxn modelId="{4592437D-D1C0-4592-AA7A-9141070A9525}" type="presParOf" srcId="{4C24411E-74F1-4FCD-8DF6-AD6BD092F2E2}" destId="{6C4590D7-F313-48C6-945F-6F5195E18F62}" srcOrd="12" destOrd="0" presId="urn:microsoft.com/office/officeart/2011/layout/ConvergingText"/>
    <dgm:cxn modelId="{15462CBE-75D4-45DD-8076-4616920AE64D}" type="presParOf" srcId="{4C24411E-74F1-4FCD-8DF6-AD6BD092F2E2}" destId="{1DAE10F8-C2C6-4FEE-8ED3-A3814AAC35DF}" srcOrd="13" destOrd="0" presId="urn:microsoft.com/office/officeart/2011/layout/ConvergingText"/>
    <dgm:cxn modelId="{DB8859FC-9448-4ECF-8479-E0CE7432E4D9}" type="presParOf" srcId="{4C24411E-74F1-4FCD-8DF6-AD6BD092F2E2}" destId="{0B9BBD16-C7D7-4A33-9E27-A16CD194E684}" srcOrd="14" destOrd="0" presId="urn:microsoft.com/office/officeart/2011/layout/ConvergingText"/>
    <dgm:cxn modelId="{F2AD936E-DA51-45F5-9408-FE55FBD51B2D}" type="presParOf" srcId="{4C24411E-74F1-4FCD-8DF6-AD6BD092F2E2}" destId="{9D197DAD-D3CF-4DF0-96E6-9F50E882D224}" srcOrd="15" destOrd="0" presId="urn:microsoft.com/office/officeart/2011/layout/ConvergingText"/>
    <dgm:cxn modelId="{0070E726-B8E9-45FA-8E47-1F0989CA9B15}" type="presParOf" srcId="{4C24411E-74F1-4FCD-8DF6-AD6BD092F2E2}" destId="{4396A971-A586-45FC-91B7-E59496FC7A83}" srcOrd="16" destOrd="0" presId="urn:microsoft.com/office/officeart/2011/layout/ConvergingText"/>
    <dgm:cxn modelId="{BECBF13B-88C9-4A22-8A68-23ED6C496539}" type="presParOf" srcId="{4C24411E-74F1-4FCD-8DF6-AD6BD092F2E2}" destId="{FC89C6CD-C667-40BF-AFED-BF3F2865153A}" srcOrd="17" destOrd="0" presId="urn:microsoft.com/office/officeart/2011/layout/ConvergingText"/>
    <dgm:cxn modelId="{C11777FF-354C-4AC4-8397-08B3B33AB5F5}" type="presParOf" srcId="{4C24411E-74F1-4FCD-8DF6-AD6BD092F2E2}" destId="{78836F64-2056-4A5A-9270-A743AE80B172}" srcOrd="18" destOrd="0" presId="urn:microsoft.com/office/officeart/2011/layout/ConvergingText"/>
    <dgm:cxn modelId="{5926799F-2E7E-4B7A-87A5-24B785DAAC7D}" type="presParOf" srcId="{4C24411E-74F1-4FCD-8DF6-AD6BD092F2E2}" destId="{91A3C880-DA5A-4F0E-A4EA-8140BD2C6063}" srcOrd="19" destOrd="0" presId="urn:microsoft.com/office/officeart/2011/layout/ConvergingText"/>
    <dgm:cxn modelId="{C4B9B066-D28D-45BF-A701-80B2E00861A5}" type="presParOf" srcId="{4C24411E-74F1-4FCD-8DF6-AD6BD092F2E2}" destId="{D8E599A8-DAAE-41DD-8CCD-CEF5AA95728D}" srcOrd="20" destOrd="0" presId="urn:microsoft.com/office/officeart/2011/layout/ConvergingText"/>
    <dgm:cxn modelId="{371CDA15-BA82-4575-A390-6E561D3097AA}" type="presParOf" srcId="{4C24411E-74F1-4FCD-8DF6-AD6BD092F2E2}" destId="{F2FE0097-17A9-46A5-9037-9AA6664402D3}" srcOrd="21" destOrd="0" presId="urn:microsoft.com/office/officeart/2011/layout/ConvergingText"/>
    <dgm:cxn modelId="{0DBB9340-DD9C-476D-9E15-7D019F4991B5}" type="presParOf" srcId="{4C24411E-74F1-4FCD-8DF6-AD6BD092F2E2}" destId="{69AEEBE9-347B-4DE8-A047-DD97CC1F919F}" srcOrd="22" destOrd="0" presId="urn:microsoft.com/office/officeart/2011/layout/ConvergingText"/>
    <dgm:cxn modelId="{3E244BC3-1F9C-4460-9BB7-A7088E154342}" type="presParOf" srcId="{4C24411E-74F1-4FCD-8DF6-AD6BD092F2E2}" destId="{95903206-B12C-45C7-9429-E481985E7C9F}" srcOrd="23" destOrd="0" presId="urn:microsoft.com/office/officeart/2011/layout/ConvergingText"/>
    <dgm:cxn modelId="{92D48D6B-C1D6-485C-910E-20521F36B942}" type="presParOf" srcId="{4C24411E-74F1-4FCD-8DF6-AD6BD092F2E2}" destId="{5B5B3BCC-56A1-4E70-B2B6-7FA78A6760B3}" srcOrd="24" destOrd="0" presId="urn:microsoft.com/office/officeart/2011/layout/ConvergingText"/>
    <dgm:cxn modelId="{5ED9084E-3679-4B21-8FB7-3D4C064AA215}" type="presParOf" srcId="{4C24411E-74F1-4FCD-8DF6-AD6BD092F2E2}" destId="{6F60352D-D124-437C-BCB6-9A4F5907D61B}" srcOrd="25" destOrd="0" presId="urn:microsoft.com/office/officeart/2011/layout/ConvergingText"/>
    <dgm:cxn modelId="{936F3411-5A7D-4035-A5D2-D311DA5B80D4}" type="presParOf" srcId="{4C24411E-74F1-4FCD-8DF6-AD6BD092F2E2}" destId="{24027C55-9A0F-4952-A9BB-4C5BDBA5DEE7}" srcOrd="26" destOrd="0" presId="urn:microsoft.com/office/officeart/2011/layout/ConvergingText"/>
    <dgm:cxn modelId="{02553B98-97B4-4AD4-A2DE-382C2406911E}" type="presParOf" srcId="{4C24411E-74F1-4FCD-8DF6-AD6BD092F2E2}" destId="{622A27E0-22A5-466E-BCCA-3E1D8F84D1BC}" srcOrd="27" destOrd="0" presId="urn:microsoft.com/office/officeart/2011/layout/ConvergingText"/>
    <dgm:cxn modelId="{26CAC42C-A14E-45CF-8A70-E54526F85151}" type="presParOf" srcId="{4C24411E-74F1-4FCD-8DF6-AD6BD092F2E2}" destId="{143003BE-6738-4E43-AF3A-DF319FD01F47}" srcOrd="28" destOrd="0" presId="urn:microsoft.com/office/officeart/2011/layout/ConvergingTex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28E73-3068-4DC7-9E80-AE39B2CFC5DE}">
      <dsp:nvSpPr>
        <dsp:cNvPr id="0" name=""/>
        <dsp:cNvSpPr/>
      </dsp:nvSpPr>
      <dsp:spPr>
        <a:xfrm>
          <a:off x="0" y="338832"/>
          <a:ext cx="2438796" cy="1463278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Respect</a:t>
          </a:r>
        </a:p>
      </dsp:txBody>
      <dsp:txXfrm>
        <a:off x="0" y="338832"/>
        <a:ext cx="2438796" cy="1463278"/>
      </dsp:txXfrm>
    </dsp:sp>
    <dsp:sp modelId="{D2102588-A41D-4602-BDD0-AA41BE3C2ACB}">
      <dsp:nvSpPr>
        <dsp:cNvPr id="0" name=""/>
        <dsp:cNvSpPr/>
      </dsp:nvSpPr>
      <dsp:spPr>
        <a:xfrm>
          <a:off x="2682676" y="338832"/>
          <a:ext cx="2438796" cy="1463278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Integrity</a:t>
          </a:r>
        </a:p>
      </dsp:txBody>
      <dsp:txXfrm>
        <a:off x="2682676" y="338832"/>
        <a:ext cx="2438796" cy="1463278"/>
      </dsp:txXfrm>
    </dsp:sp>
    <dsp:sp modelId="{DCD1B16B-0B82-4EAF-986E-6E209B33DAE8}">
      <dsp:nvSpPr>
        <dsp:cNvPr id="0" name=""/>
        <dsp:cNvSpPr/>
      </dsp:nvSpPr>
      <dsp:spPr>
        <a:xfrm>
          <a:off x="5365353" y="338832"/>
          <a:ext cx="2438796" cy="1463278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Transparency</a:t>
          </a:r>
        </a:p>
      </dsp:txBody>
      <dsp:txXfrm>
        <a:off x="5365353" y="338832"/>
        <a:ext cx="2438796" cy="1463278"/>
      </dsp:txXfrm>
    </dsp:sp>
    <dsp:sp modelId="{0BABBCB7-8BBC-4FA8-BD25-C540C120A296}">
      <dsp:nvSpPr>
        <dsp:cNvPr id="0" name=""/>
        <dsp:cNvSpPr/>
      </dsp:nvSpPr>
      <dsp:spPr>
        <a:xfrm>
          <a:off x="1341338" y="2045989"/>
          <a:ext cx="2438796" cy="1463278"/>
        </a:xfrm>
        <a:prstGeom prst="rect">
          <a:avLst/>
        </a:prstGeom>
        <a:solidFill>
          <a:srgbClr val="FF99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Empowerment &amp; Dependability </a:t>
          </a:r>
        </a:p>
      </dsp:txBody>
      <dsp:txXfrm>
        <a:off x="1341338" y="2045989"/>
        <a:ext cx="2438796" cy="1463278"/>
      </dsp:txXfrm>
    </dsp:sp>
    <dsp:sp modelId="{41C1F83F-94D8-42C4-B6DF-A6E284465553}">
      <dsp:nvSpPr>
        <dsp:cNvPr id="0" name=""/>
        <dsp:cNvSpPr/>
      </dsp:nvSpPr>
      <dsp:spPr>
        <a:xfrm>
          <a:off x="4024014" y="2045989"/>
          <a:ext cx="2438796" cy="1463278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Diversity, Equity, Inclusion, Belonging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(DEIB)</a:t>
          </a:r>
        </a:p>
      </dsp:txBody>
      <dsp:txXfrm>
        <a:off x="4024014" y="2045989"/>
        <a:ext cx="2438796" cy="14632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483C3-4B53-41DF-87D1-4B46BDC47355}">
      <dsp:nvSpPr>
        <dsp:cNvPr id="0" name=""/>
        <dsp:cNvSpPr/>
      </dsp:nvSpPr>
      <dsp:spPr>
        <a:xfrm>
          <a:off x="0" y="1316310"/>
          <a:ext cx="9009320" cy="1755081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FB553F-3E27-4DF6-99FC-075C1802BD46}">
      <dsp:nvSpPr>
        <dsp:cNvPr id="0" name=""/>
        <dsp:cNvSpPr/>
      </dsp:nvSpPr>
      <dsp:spPr>
        <a:xfrm>
          <a:off x="2276" y="0"/>
          <a:ext cx="862110" cy="1755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Private Practice Webinar Series</a:t>
          </a:r>
        </a:p>
      </dsp:txBody>
      <dsp:txXfrm>
        <a:off x="2276" y="0"/>
        <a:ext cx="862110" cy="1755081"/>
      </dsp:txXfrm>
    </dsp:sp>
    <dsp:sp modelId="{837C9505-CDC8-4718-A6D6-CD1BAA3F0867}">
      <dsp:nvSpPr>
        <dsp:cNvPr id="0" name=""/>
        <dsp:cNvSpPr/>
      </dsp:nvSpPr>
      <dsp:spPr>
        <a:xfrm>
          <a:off x="213946" y="1974466"/>
          <a:ext cx="438770" cy="438770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C895B-FCEC-46B3-9386-6273EAA83A1C}">
      <dsp:nvSpPr>
        <dsp:cNvPr id="0" name=""/>
        <dsp:cNvSpPr/>
      </dsp:nvSpPr>
      <dsp:spPr>
        <a:xfrm>
          <a:off x="907492" y="2632621"/>
          <a:ext cx="862110" cy="1755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TR Awareness Month Activities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&amp;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Regional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Meet-Ups</a:t>
          </a:r>
        </a:p>
      </dsp:txBody>
      <dsp:txXfrm>
        <a:off x="907492" y="2632621"/>
        <a:ext cx="862110" cy="1755081"/>
      </dsp:txXfrm>
    </dsp:sp>
    <dsp:sp modelId="{C65A84DC-A3FB-4A86-8779-597C04D3DA35}">
      <dsp:nvSpPr>
        <dsp:cNvPr id="0" name=""/>
        <dsp:cNvSpPr/>
      </dsp:nvSpPr>
      <dsp:spPr>
        <a:xfrm>
          <a:off x="1119162" y="1974466"/>
          <a:ext cx="438770" cy="438770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840312-18DD-4882-9A4C-05D9DE78A3E7}">
      <dsp:nvSpPr>
        <dsp:cNvPr id="0" name=""/>
        <dsp:cNvSpPr/>
      </dsp:nvSpPr>
      <dsp:spPr>
        <a:xfrm>
          <a:off x="1812707" y="0"/>
          <a:ext cx="862110" cy="1755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Lobby Day at Queens Park</a:t>
          </a:r>
        </a:p>
      </dsp:txBody>
      <dsp:txXfrm>
        <a:off x="1812707" y="0"/>
        <a:ext cx="862110" cy="1755081"/>
      </dsp:txXfrm>
    </dsp:sp>
    <dsp:sp modelId="{636311E8-E950-4DEA-A456-0D4EECF7CCAD}">
      <dsp:nvSpPr>
        <dsp:cNvPr id="0" name=""/>
        <dsp:cNvSpPr/>
      </dsp:nvSpPr>
      <dsp:spPr>
        <a:xfrm>
          <a:off x="2024377" y="1974466"/>
          <a:ext cx="438770" cy="438770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F5EBD-8294-47B0-B28A-768AD0AC08D8}">
      <dsp:nvSpPr>
        <dsp:cNvPr id="0" name=""/>
        <dsp:cNvSpPr/>
      </dsp:nvSpPr>
      <dsp:spPr>
        <a:xfrm>
          <a:off x="2717923" y="2632621"/>
          <a:ext cx="862110" cy="1755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2-1 Applications Resume</a:t>
          </a:r>
        </a:p>
      </dsp:txBody>
      <dsp:txXfrm>
        <a:off x="2717923" y="2632621"/>
        <a:ext cx="862110" cy="1755081"/>
      </dsp:txXfrm>
    </dsp:sp>
    <dsp:sp modelId="{3A7635AE-ABDD-4478-94FD-838948EC11F9}">
      <dsp:nvSpPr>
        <dsp:cNvPr id="0" name=""/>
        <dsp:cNvSpPr/>
      </dsp:nvSpPr>
      <dsp:spPr>
        <a:xfrm>
          <a:off x="2929593" y="1974466"/>
          <a:ext cx="438770" cy="43877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19ADF5-94AD-487F-A495-139D95E2854F}">
      <dsp:nvSpPr>
        <dsp:cNvPr id="0" name=""/>
        <dsp:cNvSpPr/>
      </dsp:nvSpPr>
      <dsp:spPr>
        <a:xfrm>
          <a:off x="3623138" y="0"/>
          <a:ext cx="862110" cy="1755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Conference Preparation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 +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Designation Application Reviews</a:t>
          </a:r>
        </a:p>
      </dsp:txBody>
      <dsp:txXfrm>
        <a:off x="3623138" y="0"/>
        <a:ext cx="862110" cy="1755081"/>
      </dsp:txXfrm>
    </dsp:sp>
    <dsp:sp modelId="{DBD38F05-DCE0-49E3-A6EF-6E52B41F0250}">
      <dsp:nvSpPr>
        <dsp:cNvPr id="0" name=""/>
        <dsp:cNvSpPr/>
      </dsp:nvSpPr>
      <dsp:spPr>
        <a:xfrm>
          <a:off x="3834808" y="1974466"/>
          <a:ext cx="438770" cy="43877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2CB195-AEEA-4A66-97F3-99995D6BDA8D}">
      <dsp:nvSpPr>
        <dsp:cNvPr id="0" name=""/>
        <dsp:cNvSpPr/>
      </dsp:nvSpPr>
      <dsp:spPr>
        <a:xfrm>
          <a:off x="4528354" y="2632621"/>
          <a:ext cx="862110" cy="1755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Conference (Toronto)</a:t>
          </a:r>
        </a:p>
      </dsp:txBody>
      <dsp:txXfrm>
        <a:off x="4528354" y="2632621"/>
        <a:ext cx="862110" cy="1755081"/>
      </dsp:txXfrm>
    </dsp:sp>
    <dsp:sp modelId="{920970F9-6126-4DBA-AFB5-78B1CBF3ECFB}">
      <dsp:nvSpPr>
        <dsp:cNvPr id="0" name=""/>
        <dsp:cNvSpPr/>
      </dsp:nvSpPr>
      <dsp:spPr>
        <a:xfrm>
          <a:off x="4740024" y="1974466"/>
          <a:ext cx="438770" cy="43877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7DF293-9D2B-4FE6-A863-4301B4141F33}">
      <dsp:nvSpPr>
        <dsp:cNvPr id="0" name=""/>
        <dsp:cNvSpPr/>
      </dsp:nvSpPr>
      <dsp:spPr>
        <a:xfrm>
          <a:off x="5433570" y="0"/>
          <a:ext cx="862110" cy="1755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Summer Break</a:t>
          </a:r>
        </a:p>
      </dsp:txBody>
      <dsp:txXfrm>
        <a:off x="5433570" y="0"/>
        <a:ext cx="862110" cy="1755081"/>
      </dsp:txXfrm>
    </dsp:sp>
    <dsp:sp modelId="{8AB0FBE9-F3CC-4E15-99DB-571F4344FAF2}">
      <dsp:nvSpPr>
        <dsp:cNvPr id="0" name=""/>
        <dsp:cNvSpPr/>
      </dsp:nvSpPr>
      <dsp:spPr>
        <a:xfrm>
          <a:off x="5645240" y="1974466"/>
          <a:ext cx="438770" cy="438770"/>
        </a:xfrm>
        <a:prstGeom prst="ellipse">
          <a:avLst/>
        </a:prstGeom>
        <a:solidFill>
          <a:srgbClr val="CC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63489C-DD00-4D9B-BB92-367E0D89EEC0}">
      <dsp:nvSpPr>
        <dsp:cNvPr id="0" name=""/>
        <dsp:cNvSpPr/>
      </dsp:nvSpPr>
      <dsp:spPr>
        <a:xfrm>
          <a:off x="6338785" y="2632621"/>
          <a:ext cx="862110" cy="1755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2-1 Applications Resume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+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Soft Launch of Student Network</a:t>
          </a:r>
        </a:p>
      </dsp:txBody>
      <dsp:txXfrm>
        <a:off x="6338785" y="2632621"/>
        <a:ext cx="862110" cy="1755081"/>
      </dsp:txXfrm>
    </dsp:sp>
    <dsp:sp modelId="{7AC9C5EE-8552-482F-B860-8CA4290D87B2}">
      <dsp:nvSpPr>
        <dsp:cNvPr id="0" name=""/>
        <dsp:cNvSpPr/>
      </dsp:nvSpPr>
      <dsp:spPr>
        <a:xfrm>
          <a:off x="6550455" y="1974466"/>
          <a:ext cx="438770" cy="43877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62009C-80CD-458E-873E-8A01F619E166}">
      <dsp:nvSpPr>
        <dsp:cNvPr id="0" name=""/>
        <dsp:cNvSpPr/>
      </dsp:nvSpPr>
      <dsp:spPr>
        <a:xfrm>
          <a:off x="7244001" y="0"/>
          <a:ext cx="862110" cy="1755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School Presentations</a:t>
          </a:r>
        </a:p>
      </dsp:txBody>
      <dsp:txXfrm>
        <a:off x="7244001" y="0"/>
        <a:ext cx="862110" cy="1755081"/>
      </dsp:txXfrm>
    </dsp:sp>
    <dsp:sp modelId="{D9214984-42C4-4A57-8622-5BA5B0154679}">
      <dsp:nvSpPr>
        <dsp:cNvPr id="0" name=""/>
        <dsp:cNvSpPr/>
      </dsp:nvSpPr>
      <dsp:spPr>
        <a:xfrm>
          <a:off x="7455671" y="1974466"/>
          <a:ext cx="438770" cy="438770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0C804-75E5-459C-B30F-6957CA5F2912}">
      <dsp:nvSpPr>
        <dsp:cNvPr id="0" name=""/>
        <dsp:cNvSpPr/>
      </dsp:nvSpPr>
      <dsp:spPr>
        <a:xfrm>
          <a:off x="0" y="1007562"/>
          <a:ext cx="9144000" cy="1258069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B986F9-E76D-498D-9630-1AACF743F830}">
      <dsp:nvSpPr>
        <dsp:cNvPr id="0" name=""/>
        <dsp:cNvSpPr/>
      </dsp:nvSpPr>
      <dsp:spPr>
        <a:xfrm>
          <a:off x="0" y="15600"/>
          <a:ext cx="1825722" cy="1258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2018</a:t>
          </a:r>
        </a:p>
      </dsp:txBody>
      <dsp:txXfrm>
        <a:off x="0" y="15600"/>
        <a:ext cx="1825722" cy="1258069"/>
      </dsp:txXfrm>
    </dsp:sp>
    <dsp:sp modelId="{2FE26A02-EE90-497D-93B2-C823AD1178F3}">
      <dsp:nvSpPr>
        <dsp:cNvPr id="0" name=""/>
        <dsp:cNvSpPr/>
      </dsp:nvSpPr>
      <dsp:spPr>
        <a:xfrm>
          <a:off x="553068" y="1396903"/>
          <a:ext cx="314517" cy="3145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0CC60-E125-466B-9648-F79C117B778B}">
      <dsp:nvSpPr>
        <dsp:cNvPr id="0" name=""/>
        <dsp:cNvSpPr/>
      </dsp:nvSpPr>
      <dsp:spPr>
        <a:xfrm>
          <a:off x="5163927" y="1887103"/>
          <a:ext cx="2116802" cy="1258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400" kern="1200" dirty="0"/>
        </a:p>
      </dsp:txBody>
      <dsp:txXfrm>
        <a:off x="5163927" y="1887103"/>
        <a:ext cx="2116802" cy="1258069"/>
      </dsp:txXfrm>
    </dsp:sp>
    <dsp:sp modelId="{5AF87421-4DA7-4F26-AA2C-02ACDECC31B8}">
      <dsp:nvSpPr>
        <dsp:cNvPr id="0" name=""/>
        <dsp:cNvSpPr/>
      </dsp:nvSpPr>
      <dsp:spPr>
        <a:xfrm>
          <a:off x="4254158" y="1432434"/>
          <a:ext cx="314517" cy="3145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F4301-6FF0-4653-8730-FBE225F44F39}">
      <dsp:nvSpPr>
        <dsp:cNvPr id="0" name=""/>
        <dsp:cNvSpPr/>
      </dsp:nvSpPr>
      <dsp:spPr>
        <a:xfrm>
          <a:off x="4806393" y="1721927"/>
          <a:ext cx="141948" cy="1419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A29AD5-17C1-464D-828C-B64568755EE6}">
      <dsp:nvSpPr>
        <dsp:cNvPr id="0" name=""/>
        <dsp:cNvSpPr/>
      </dsp:nvSpPr>
      <dsp:spPr>
        <a:xfrm>
          <a:off x="4546237" y="1721927"/>
          <a:ext cx="141948" cy="1419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6159F-753F-4DF5-BECA-A41D0DA0D2CE}">
      <dsp:nvSpPr>
        <dsp:cNvPr id="0" name=""/>
        <dsp:cNvSpPr/>
      </dsp:nvSpPr>
      <dsp:spPr>
        <a:xfrm>
          <a:off x="4286082" y="1721927"/>
          <a:ext cx="141948" cy="1419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009118-1578-4BA6-A66B-7F5D47FDBB28}">
      <dsp:nvSpPr>
        <dsp:cNvPr id="0" name=""/>
        <dsp:cNvSpPr/>
      </dsp:nvSpPr>
      <dsp:spPr>
        <a:xfrm>
          <a:off x="4026421" y="1721927"/>
          <a:ext cx="141948" cy="1419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3E5A39-18DB-4335-A3D8-9F87A238DD35}">
      <dsp:nvSpPr>
        <dsp:cNvPr id="0" name=""/>
        <dsp:cNvSpPr/>
      </dsp:nvSpPr>
      <dsp:spPr>
        <a:xfrm>
          <a:off x="3766265" y="1721927"/>
          <a:ext cx="141948" cy="1419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BBA1CA-BB33-4C38-91A6-8EE7F1AAAD4E}">
      <dsp:nvSpPr>
        <dsp:cNvPr id="0" name=""/>
        <dsp:cNvSpPr/>
      </dsp:nvSpPr>
      <dsp:spPr>
        <a:xfrm>
          <a:off x="3364162" y="1650954"/>
          <a:ext cx="283896" cy="2841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E04A3E-79B3-4666-952C-490638DEBA99}">
      <dsp:nvSpPr>
        <dsp:cNvPr id="0" name=""/>
        <dsp:cNvSpPr/>
      </dsp:nvSpPr>
      <dsp:spPr>
        <a:xfrm>
          <a:off x="4574924" y="1428697"/>
          <a:ext cx="141948" cy="1419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349040-4B64-434C-BE28-01438C9724B5}">
      <dsp:nvSpPr>
        <dsp:cNvPr id="0" name=""/>
        <dsp:cNvSpPr/>
      </dsp:nvSpPr>
      <dsp:spPr>
        <a:xfrm>
          <a:off x="4574924" y="2017259"/>
          <a:ext cx="141948" cy="1419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323A0A-AB78-409B-AF31-2F8DD2EEB521}">
      <dsp:nvSpPr>
        <dsp:cNvPr id="0" name=""/>
        <dsp:cNvSpPr/>
      </dsp:nvSpPr>
      <dsp:spPr>
        <a:xfrm>
          <a:off x="4701540" y="1556168"/>
          <a:ext cx="141948" cy="1419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EFF44-17A4-48FC-AA03-8E72C5C42811}">
      <dsp:nvSpPr>
        <dsp:cNvPr id="0" name=""/>
        <dsp:cNvSpPr/>
      </dsp:nvSpPr>
      <dsp:spPr>
        <a:xfrm>
          <a:off x="4709948" y="1890488"/>
          <a:ext cx="141948" cy="1419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306FC8-ADAC-4434-BFAD-778419CD1760}">
      <dsp:nvSpPr>
        <dsp:cNvPr id="0" name=""/>
        <dsp:cNvSpPr/>
      </dsp:nvSpPr>
      <dsp:spPr>
        <a:xfrm>
          <a:off x="1735509" y="1074300"/>
          <a:ext cx="1584592" cy="1437434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R/TRO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+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R/TRO DIP</a:t>
          </a:r>
        </a:p>
      </dsp:txBody>
      <dsp:txXfrm>
        <a:off x="1967567" y="1284807"/>
        <a:ext cx="1120476" cy="1016420"/>
      </dsp:txXfrm>
    </dsp:sp>
    <dsp:sp modelId="{ADB95DC9-48AA-432E-B29C-6A2EAD4E7AED}">
      <dsp:nvSpPr>
        <dsp:cNvPr id="0" name=""/>
        <dsp:cNvSpPr/>
      </dsp:nvSpPr>
      <dsp:spPr>
        <a:xfrm>
          <a:off x="1701836" y="951498"/>
          <a:ext cx="283896" cy="2841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590D7-F313-48C6-945F-6F5195E18F62}">
      <dsp:nvSpPr>
        <dsp:cNvPr id="0" name=""/>
        <dsp:cNvSpPr/>
      </dsp:nvSpPr>
      <dsp:spPr>
        <a:xfrm>
          <a:off x="1519826" y="801614"/>
          <a:ext cx="141948" cy="1419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AE10F8-C2C6-4FEE-8ED3-A3814AAC35DF}">
      <dsp:nvSpPr>
        <dsp:cNvPr id="0" name=""/>
        <dsp:cNvSpPr/>
      </dsp:nvSpPr>
      <dsp:spPr>
        <a:xfrm>
          <a:off x="1216641" y="801614"/>
          <a:ext cx="141948" cy="1419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BBD16-C7D7-4A33-9E27-A16CD194E684}">
      <dsp:nvSpPr>
        <dsp:cNvPr id="0" name=""/>
        <dsp:cNvSpPr/>
      </dsp:nvSpPr>
      <dsp:spPr>
        <a:xfrm>
          <a:off x="913456" y="801614"/>
          <a:ext cx="141948" cy="1419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97DAD-D3CF-4DF0-96E6-9F50E882D224}">
      <dsp:nvSpPr>
        <dsp:cNvPr id="0" name=""/>
        <dsp:cNvSpPr/>
      </dsp:nvSpPr>
      <dsp:spPr>
        <a:xfrm>
          <a:off x="610271" y="801614"/>
          <a:ext cx="141948" cy="1419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6A971-A586-45FC-91B7-E59496FC7A83}">
      <dsp:nvSpPr>
        <dsp:cNvPr id="0" name=""/>
        <dsp:cNvSpPr/>
      </dsp:nvSpPr>
      <dsp:spPr>
        <a:xfrm>
          <a:off x="306591" y="801614"/>
          <a:ext cx="141948" cy="1419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89C6CD-C667-40BF-AFED-BF3F2865153A}">
      <dsp:nvSpPr>
        <dsp:cNvPr id="0" name=""/>
        <dsp:cNvSpPr/>
      </dsp:nvSpPr>
      <dsp:spPr>
        <a:xfrm>
          <a:off x="3406" y="801614"/>
          <a:ext cx="141948" cy="1419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E599A8-DAAE-41DD-8CCD-CEF5AA95728D}">
      <dsp:nvSpPr>
        <dsp:cNvPr id="0" name=""/>
        <dsp:cNvSpPr/>
      </dsp:nvSpPr>
      <dsp:spPr>
        <a:xfrm>
          <a:off x="2417" y="435310"/>
          <a:ext cx="1663808" cy="365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 dirty="0"/>
            <a:t>R/TRO</a:t>
          </a:r>
        </a:p>
      </dsp:txBody>
      <dsp:txXfrm>
        <a:off x="2417" y="435310"/>
        <a:ext cx="1663808" cy="365136"/>
      </dsp:txXfrm>
    </dsp:sp>
    <dsp:sp modelId="{F2FE0097-17A9-46A5-9037-9AA6664402D3}">
      <dsp:nvSpPr>
        <dsp:cNvPr id="0" name=""/>
        <dsp:cNvSpPr/>
      </dsp:nvSpPr>
      <dsp:spPr>
        <a:xfrm>
          <a:off x="1701836" y="2338738"/>
          <a:ext cx="283896" cy="2841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AEEBE9-347B-4DE8-A047-DD97CC1F919F}">
      <dsp:nvSpPr>
        <dsp:cNvPr id="0" name=""/>
        <dsp:cNvSpPr/>
      </dsp:nvSpPr>
      <dsp:spPr>
        <a:xfrm>
          <a:off x="1519826" y="2627999"/>
          <a:ext cx="141948" cy="1419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903206-B12C-45C7-9429-E481985E7C9F}">
      <dsp:nvSpPr>
        <dsp:cNvPr id="0" name=""/>
        <dsp:cNvSpPr/>
      </dsp:nvSpPr>
      <dsp:spPr>
        <a:xfrm>
          <a:off x="1216641" y="2627999"/>
          <a:ext cx="141948" cy="1419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B3BCC-56A1-4E70-B2B6-7FA78A6760B3}">
      <dsp:nvSpPr>
        <dsp:cNvPr id="0" name=""/>
        <dsp:cNvSpPr/>
      </dsp:nvSpPr>
      <dsp:spPr>
        <a:xfrm>
          <a:off x="913456" y="2627999"/>
          <a:ext cx="141948" cy="1419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60352D-D124-437C-BCB6-9A4F5907D61B}">
      <dsp:nvSpPr>
        <dsp:cNvPr id="0" name=""/>
        <dsp:cNvSpPr/>
      </dsp:nvSpPr>
      <dsp:spPr>
        <a:xfrm>
          <a:off x="610271" y="2627999"/>
          <a:ext cx="141948" cy="1419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027C55-9A0F-4952-A9BB-4C5BDBA5DEE7}">
      <dsp:nvSpPr>
        <dsp:cNvPr id="0" name=""/>
        <dsp:cNvSpPr/>
      </dsp:nvSpPr>
      <dsp:spPr>
        <a:xfrm>
          <a:off x="306591" y="2627999"/>
          <a:ext cx="141948" cy="1419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A27E0-22A5-466E-BCCA-3E1D8F84D1BC}">
      <dsp:nvSpPr>
        <dsp:cNvPr id="0" name=""/>
        <dsp:cNvSpPr/>
      </dsp:nvSpPr>
      <dsp:spPr>
        <a:xfrm>
          <a:off x="3406" y="2627999"/>
          <a:ext cx="141948" cy="1419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3003BE-6738-4E43-AF3A-DF319FD01F47}">
      <dsp:nvSpPr>
        <dsp:cNvPr id="0" name=""/>
        <dsp:cNvSpPr/>
      </dsp:nvSpPr>
      <dsp:spPr>
        <a:xfrm>
          <a:off x="2417" y="2261462"/>
          <a:ext cx="1663808" cy="365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 dirty="0"/>
            <a:t>R/TRO DIP</a:t>
          </a:r>
        </a:p>
      </dsp:txBody>
      <dsp:txXfrm>
        <a:off x="2417" y="2261462"/>
        <a:ext cx="1663808" cy="365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cc7554a049_0_8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cc7554a049_0_8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cc7554a049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cc7554a049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Vision: Therapeutic recreation for all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Mission: Leading the TR profession through growth, advocacy and innovation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Strategic pillars = Technology, engagement, advocacy, sustainable growth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7630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cc7554a049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cc7554a049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Vision: Therapeutic recreation for all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Mission: Leading the TR profession through growth, advocacy and innovation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Strategic pillars = Technology, engagement, advocacy, sustainable growth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7700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98801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3175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dirty="0"/>
              <a:t>– remove non-curriculum reviewed schools &amp; CTRS applicants; remove # hours from the infographic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100" dirty="0"/>
              <a:t>Purpose of R/TRO and benefits to a member -  is to elevate our profession ; meet minimum quality of practice; demonstrating professional development and commitment to the profession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100" dirty="0"/>
              <a:t>Keep up with the maintenance every 5 years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100" dirty="0"/>
              <a:t>TRO supports 12 diploma programs and 3 degrees programs across Ontario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100" dirty="0"/>
              <a:t>Diploma programs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100" dirty="0"/>
              <a:t>Webinar led by Sue V., Vicki &amp; Debbie, Kat – panel discussion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2686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8B013-151A-E943-8978-38F43DEC619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-257975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 flipH="1">
            <a:off x="6467450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1994850" y="1697488"/>
            <a:ext cx="5154300" cy="11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ubTitle" idx="1"/>
          </p:nvPr>
        </p:nvSpPr>
        <p:spPr>
          <a:xfrm>
            <a:off x="2299500" y="2972150"/>
            <a:ext cx="45450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97" name="Google Shape;97;p1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1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01" name="Google Shape;101;p1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1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Google Shape;103;p16"/>
          <p:cNvCxnSpPr/>
          <p:nvPr/>
        </p:nvCxnSpPr>
        <p:spPr>
          <a:xfrm>
            <a:off x="7207350" y="-153175"/>
            <a:ext cx="2120400" cy="1273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4956100" y="2467375"/>
            <a:ext cx="2475300" cy="64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title" idx="2" hasCustomPrompt="1"/>
          </p:nvPr>
        </p:nvSpPr>
        <p:spPr>
          <a:xfrm>
            <a:off x="4956100" y="1402325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"/>
          </p:nvPr>
        </p:nvSpPr>
        <p:spPr>
          <a:xfrm>
            <a:off x="4956100" y="3116275"/>
            <a:ext cx="2475300" cy="62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8" name="Google Shape;108;p1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Google Shape;109;p1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17"/>
          <p:cNvCxnSpPr/>
          <p:nvPr/>
        </p:nvCxnSpPr>
        <p:spPr>
          <a:xfrm>
            <a:off x="-209600" y="2402450"/>
            <a:ext cx="3144300" cy="27897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1043725" y="1185550"/>
            <a:ext cx="3123000" cy="20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ubTitle" idx="1"/>
          </p:nvPr>
        </p:nvSpPr>
        <p:spPr>
          <a:xfrm>
            <a:off x="1043725" y="3360938"/>
            <a:ext cx="3013500" cy="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114" name="Google Shape;114;p1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Google Shape;115;p1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" name="Google Shape;116;p18"/>
          <p:cNvCxnSpPr/>
          <p:nvPr/>
        </p:nvCxnSpPr>
        <p:spPr>
          <a:xfrm>
            <a:off x="5322650" y="-80625"/>
            <a:ext cx="4005000" cy="2007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subTitle" idx="1"/>
          </p:nvPr>
        </p:nvSpPr>
        <p:spPr>
          <a:xfrm>
            <a:off x="3509000" y="2636125"/>
            <a:ext cx="212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subTitle" idx="2"/>
          </p:nvPr>
        </p:nvSpPr>
        <p:spPr>
          <a:xfrm>
            <a:off x="3509025" y="2976125"/>
            <a:ext cx="2126100" cy="8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subTitle" idx="3"/>
          </p:nvPr>
        </p:nvSpPr>
        <p:spPr>
          <a:xfrm>
            <a:off x="953025" y="2636125"/>
            <a:ext cx="212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4"/>
          </p:nvPr>
        </p:nvSpPr>
        <p:spPr>
          <a:xfrm>
            <a:off x="953125" y="2976125"/>
            <a:ext cx="2126100" cy="8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subTitle" idx="5"/>
          </p:nvPr>
        </p:nvSpPr>
        <p:spPr>
          <a:xfrm>
            <a:off x="6064875" y="2636125"/>
            <a:ext cx="212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ubTitle" idx="6"/>
          </p:nvPr>
        </p:nvSpPr>
        <p:spPr>
          <a:xfrm>
            <a:off x="6064875" y="2976125"/>
            <a:ext cx="2126100" cy="8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665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125" name="Google Shape;125;p1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" name="Google Shape;126;p1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4_2_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subTitle" idx="1"/>
          </p:nvPr>
        </p:nvSpPr>
        <p:spPr>
          <a:xfrm>
            <a:off x="3718325" y="3391775"/>
            <a:ext cx="1642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subTitle" idx="2"/>
          </p:nvPr>
        </p:nvSpPr>
        <p:spPr>
          <a:xfrm>
            <a:off x="3617675" y="3731775"/>
            <a:ext cx="184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ubTitle" idx="3"/>
          </p:nvPr>
        </p:nvSpPr>
        <p:spPr>
          <a:xfrm>
            <a:off x="1328025" y="3391775"/>
            <a:ext cx="1642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ubTitle" idx="4"/>
          </p:nvPr>
        </p:nvSpPr>
        <p:spPr>
          <a:xfrm>
            <a:off x="1227426" y="3731775"/>
            <a:ext cx="184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ubTitle" idx="5"/>
          </p:nvPr>
        </p:nvSpPr>
        <p:spPr>
          <a:xfrm>
            <a:off x="6108550" y="3391775"/>
            <a:ext cx="1643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subTitle" idx="6"/>
          </p:nvPr>
        </p:nvSpPr>
        <p:spPr>
          <a:xfrm>
            <a:off x="6008050" y="3731775"/>
            <a:ext cx="184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318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135" name="Google Shape;135;p2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2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_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3414050" y="1811988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ubTitle" idx="2"/>
          </p:nvPr>
        </p:nvSpPr>
        <p:spPr>
          <a:xfrm>
            <a:off x="3564200" y="2152000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3"/>
          </p:nvPr>
        </p:nvSpPr>
        <p:spPr>
          <a:xfrm>
            <a:off x="705725" y="1811988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subTitle" idx="4"/>
          </p:nvPr>
        </p:nvSpPr>
        <p:spPr>
          <a:xfrm>
            <a:off x="855875" y="2152000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5"/>
          </p:nvPr>
        </p:nvSpPr>
        <p:spPr>
          <a:xfrm>
            <a:off x="6122325" y="1811988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ubTitle" idx="6"/>
          </p:nvPr>
        </p:nvSpPr>
        <p:spPr>
          <a:xfrm>
            <a:off x="6272475" y="2152000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7"/>
          </p:nvPr>
        </p:nvSpPr>
        <p:spPr>
          <a:xfrm>
            <a:off x="3414050" y="3543463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subTitle" idx="8"/>
          </p:nvPr>
        </p:nvSpPr>
        <p:spPr>
          <a:xfrm>
            <a:off x="3564200" y="3883475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9"/>
          </p:nvPr>
        </p:nvSpPr>
        <p:spPr>
          <a:xfrm>
            <a:off x="705725" y="3543463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ubTitle" idx="13"/>
          </p:nvPr>
        </p:nvSpPr>
        <p:spPr>
          <a:xfrm>
            <a:off x="855875" y="3883475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4"/>
          </p:nvPr>
        </p:nvSpPr>
        <p:spPr>
          <a:xfrm>
            <a:off x="6122325" y="3543463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subTitle" idx="15"/>
          </p:nvPr>
        </p:nvSpPr>
        <p:spPr>
          <a:xfrm>
            <a:off x="6272475" y="3883475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608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151" name="Google Shape;151;p2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" name="Google Shape;152;p2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4_1_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subTitle" idx="1"/>
          </p:nvPr>
        </p:nvSpPr>
        <p:spPr>
          <a:xfrm>
            <a:off x="4916850" y="1970400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subTitle" idx="2"/>
          </p:nvPr>
        </p:nvSpPr>
        <p:spPr>
          <a:xfrm>
            <a:off x="5058900" y="2310413"/>
            <a:ext cx="20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ubTitle" idx="3"/>
          </p:nvPr>
        </p:nvSpPr>
        <p:spPr>
          <a:xfrm>
            <a:off x="1911150" y="1970400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subTitle" idx="4"/>
          </p:nvPr>
        </p:nvSpPr>
        <p:spPr>
          <a:xfrm>
            <a:off x="2053300" y="2310413"/>
            <a:ext cx="20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subTitle" idx="5"/>
          </p:nvPr>
        </p:nvSpPr>
        <p:spPr>
          <a:xfrm>
            <a:off x="4916850" y="3625538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subTitle" idx="6"/>
          </p:nvPr>
        </p:nvSpPr>
        <p:spPr>
          <a:xfrm>
            <a:off x="5058900" y="3965550"/>
            <a:ext cx="20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subTitle" idx="7"/>
          </p:nvPr>
        </p:nvSpPr>
        <p:spPr>
          <a:xfrm>
            <a:off x="1911150" y="3625538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61" name="Google Shape;161;p22"/>
          <p:cNvSpPr txBox="1">
            <a:spLocks noGrp="1"/>
          </p:cNvSpPr>
          <p:nvPr>
            <p:ph type="subTitle" idx="8"/>
          </p:nvPr>
        </p:nvSpPr>
        <p:spPr>
          <a:xfrm>
            <a:off x="2053200" y="3965550"/>
            <a:ext cx="20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648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163" name="Google Shape;163;p2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" name="Google Shape;164;p2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4_2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>
            <a:spLocks noGrp="1"/>
          </p:cNvSpPr>
          <p:nvPr>
            <p:ph type="subTitle" idx="1"/>
          </p:nvPr>
        </p:nvSpPr>
        <p:spPr>
          <a:xfrm>
            <a:off x="3568125" y="2994600"/>
            <a:ext cx="20154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subTitle" idx="2"/>
          </p:nvPr>
        </p:nvSpPr>
        <p:spPr>
          <a:xfrm>
            <a:off x="3568125" y="3334600"/>
            <a:ext cx="20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subTitle" idx="3"/>
          </p:nvPr>
        </p:nvSpPr>
        <p:spPr>
          <a:xfrm>
            <a:off x="1088350" y="2994600"/>
            <a:ext cx="20154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subTitle" idx="4"/>
          </p:nvPr>
        </p:nvSpPr>
        <p:spPr>
          <a:xfrm>
            <a:off x="1088450" y="3334600"/>
            <a:ext cx="20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subTitle" idx="5"/>
          </p:nvPr>
        </p:nvSpPr>
        <p:spPr>
          <a:xfrm>
            <a:off x="6055450" y="2994600"/>
            <a:ext cx="20154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subTitle" idx="6"/>
          </p:nvPr>
        </p:nvSpPr>
        <p:spPr>
          <a:xfrm>
            <a:off x="6055450" y="3334600"/>
            <a:ext cx="20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6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173" name="Google Shape;173;p2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" name="Google Shape;174;p2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5" name="Google Shape;175;p23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714550" y="2543963"/>
            <a:ext cx="3714900" cy="64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3746550" y="1478925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2291400" y="3279625"/>
            <a:ext cx="4561200" cy="3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" name="Google Shape;19;p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 flipH="1">
            <a:off x="7948925" y="3979775"/>
            <a:ext cx="1378500" cy="1236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 flipH="1">
            <a:off x="-112875" y="-88700"/>
            <a:ext cx="1418700" cy="1064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5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>
            <a:spLocks noGrp="1"/>
          </p:cNvSpPr>
          <p:nvPr>
            <p:ph type="subTitle" idx="1"/>
          </p:nvPr>
        </p:nvSpPr>
        <p:spPr>
          <a:xfrm>
            <a:off x="4750187" y="1722900"/>
            <a:ext cx="201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subTitle" idx="2"/>
          </p:nvPr>
        </p:nvSpPr>
        <p:spPr>
          <a:xfrm>
            <a:off x="4750184" y="2062900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4"/>
          <p:cNvSpPr txBox="1">
            <a:spLocks noGrp="1"/>
          </p:cNvSpPr>
          <p:nvPr>
            <p:ph type="subTitle" idx="3"/>
          </p:nvPr>
        </p:nvSpPr>
        <p:spPr>
          <a:xfrm>
            <a:off x="2306462" y="1722900"/>
            <a:ext cx="201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subTitle" idx="4"/>
          </p:nvPr>
        </p:nvSpPr>
        <p:spPr>
          <a:xfrm>
            <a:off x="2306462" y="2062900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subTitle" idx="5"/>
          </p:nvPr>
        </p:nvSpPr>
        <p:spPr>
          <a:xfrm>
            <a:off x="4750187" y="3158925"/>
            <a:ext cx="201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subTitle" idx="6"/>
          </p:nvPr>
        </p:nvSpPr>
        <p:spPr>
          <a:xfrm>
            <a:off x="4750184" y="3498925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subTitle" idx="7"/>
          </p:nvPr>
        </p:nvSpPr>
        <p:spPr>
          <a:xfrm>
            <a:off x="2306462" y="3158925"/>
            <a:ext cx="201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subTitle" idx="8"/>
          </p:nvPr>
        </p:nvSpPr>
        <p:spPr>
          <a:xfrm>
            <a:off x="2306462" y="3498925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278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186" name="Google Shape;186;p2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2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>
            <a:spLocks noGrp="1"/>
          </p:cNvSpPr>
          <p:nvPr>
            <p:ph type="title" hasCustomPrompt="1"/>
          </p:nvPr>
        </p:nvSpPr>
        <p:spPr>
          <a:xfrm>
            <a:off x="2592925" y="714600"/>
            <a:ext cx="39582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190" name="Google Shape;190;p25"/>
          <p:cNvSpPr txBox="1">
            <a:spLocks noGrp="1"/>
          </p:cNvSpPr>
          <p:nvPr>
            <p:ph type="subTitle" idx="1"/>
          </p:nvPr>
        </p:nvSpPr>
        <p:spPr>
          <a:xfrm>
            <a:off x="2364984" y="1346400"/>
            <a:ext cx="44142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5"/>
          <p:cNvSpPr txBox="1">
            <a:spLocks noGrp="1"/>
          </p:cNvSpPr>
          <p:nvPr>
            <p:ph type="title" idx="2" hasCustomPrompt="1"/>
          </p:nvPr>
        </p:nvSpPr>
        <p:spPr>
          <a:xfrm>
            <a:off x="2592925" y="2063025"/>
            <a:ext cx="39582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192" name="Google Shape;192;p25"/>
          <p:cNvSpPr txBox="1">
            <a:spLocks noGrp="1"/>
          </p:cNvSpPr>
          <p:nvPr>
            <p:ph type="subTitle" idx="3"/>
          </p:nvPr>
        </p:nvSpPr>
        <p:spPr>
          <a:xfrm>
            <a:off x="2364984" y="2694825"/>
            <a:ext cx="44142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5"/>
          <p:cNvSpPr txBox="1">
            <a:spLocks noGrp="1"/>
          </p:cNvSpPr>
          <p:nvPr>
            <p:ph type="title" idx="4" hasCustomPrompt="1"/>
          </p:nvPr>
        </p:nvSpPr>
        <p:spPr>
          <a:xfrm>
            <a:off x="2592925" y="3411450"/>
            <a:ext cx="39582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194" name="Google Shape;194;p25"/>
          <p:cNvSpPr txBox="1">
            <a:spLocks noGrp="1"/>
          </p:cNvSpPr>
          <p:nvPr>
            <p:ph type="subTitle" idx="5"/>
          </p:nvPr>
        </p:nvSpPr>
        <p:spPr>
          <a:xfrm>
            <a:off x="2364950" y="4043250"/>
            <a:ext cx="44142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5" name="Google Shape;195;p2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6" name="Google Shape;196;p2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7_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>
            <a:spLocks noGrp="1"/>
          </p:cNvSpPr>
          <p:nvPr>
            <p:ph type="title"/>
          </p:nvPr>
        </p:nvSpPr>
        <p:spPr>
          <a:xfrm>
            <a:off x="803750" y="2025800"/>
            <a:ext cx="4087500" cy="6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6"/>
          <p:cNvSpPr txBox="1">
            <a:spLocks noGrp="1"/>
          </p:cNvSpPr>
          <p:nvPr>
            <p:ph type="subTitle" idx="1"/>
          </p:nvPr>
        </p:nvSpPr>
        <p:spPr>
          <a:xfrm>
            <a:off x="803750" y="2693525"/>
            <a:ext cx="31593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00" name="Google Shape;200;p2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1" name="Google Shape;201;p2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7_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>
            <a:spLocks noGrp="1"/>
          </p:cNvSpPr>
          <p:nvPr>
            <p:ph type="title"/>
          </p:nvPr>
        </p:nvSpPr>
        <p:spPr>
          <a:xfrm>
            <a:off x="4490150" y="2047725"/>
            <a:ext cx="33642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204" name="Google Shape;204;p27"/>
          <p:cNvSpPr txBox="1">
            <a:spLocks noGrp="1"/>
          </p:cNvSpPr>
          <p:nvPr>
            <p:ph type="subTitle" idx="1"/>
          </p:nvPr>
        </p:nvSpPr>
        <p:spPr>
          <a:xfrm>
            <a:off x="4855550" y="2694825"/>
            <a:ext cx="29988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Josefin Sans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cxnSp>
        <p:nvCxnSpPr>
          <p:cNvPr id="205" name="Google Shape;205;p2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" name="Google Shape;206;p2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CUSTOM_8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>
            <a:spLocks noGrp="1"/>
          </p:cNvSpPr>
          <p:nvPr>
            <p:ph type="subTitle" idx="1"/>
          </p:nvPr>
        </p:nvSpPr>
        <p:spPr>
          <a:xfrm>
            <a:off x="4166800" y="1453525"/>
            <a:ext cx="3957600" cy="28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50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210" name="Google Shape;210;p2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1" name="Google Shape;211;p2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2" name="Google Shape;212;p28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9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>
            <a:spLocks noGrp="1"/>
          </p:cNvSpPr>
          <p:nvPr>
            <p:ph type="subTitle" idx="1"/>
          </p:nvPr>
        </p:nvSpPr>
        <p:spPr>
          <a:xfrm>
            <a:off x="4816075" y="3616375"/>
            <a:ext cx="2942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15" name="Google Shape;215;p29"/>
          <p:cNvSpPr txBox="1">
            <a:spLocks noGrp="1"/>
          </p:cNvSpPr>
          <p:nvPr>
            <p:ph type="subTitle" idx="2"/>
          </p:nvPr>
        </p:nvSpPr>
        <p:spPr>
          <a:xfrm>
            <a:off x="4816200" y="3956375"/>
            <a:ext cx="2941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subTitle" idx="3"/>
          </p:nvPr>
        </p:nvSpPr>
        <p:spPr>
          <a:xfrm>
            <a:off x="1385829" y="3616375"/>
            <a:ext cx="2942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subTitle" idx="4"/>
          </p:nvPr>
        </p:nvSpPr>
        <p:spPr>
          <a:xfrm>
            <a:off x="1386025" y="3956375"/>
            <a:ext cx="2941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272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219" name="Google Shape;219;p2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0" name="Google Shape;220;p2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>
            <a:spLocks noGrp="1"/>
          </p:cNvSpPr>
          <p:nvPr>
            <p:ph type="title"/>
          </p:nvPr>
        </p:nvSpPr>
        <p:spPr>
          <a:xfrm>
            <a:off x="2832900" y="791200"/>
            <a:ext cx="3478200" cy="9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3" name="Google Shape;223;p30"/>
          <p:cNvSpPr txBox="1">
            <a:spLocks noGrp="1"/>
          </p:cNvSpPr>
          <p:nvPr>
            <p:ph type="subTitle" idx="1"/>
          </p:nvPr>
        </p:nvSpPr>
        <p:spPr>
          <a:xfrm>
            <a:off x="2983350" y="1749425"/>
            <a:ext cx="3177300" cy="9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0"/>
          <p:cNvSpPr txBox="1"/>
          <p:nvPr/>
        </p:nvSpPr>
        <p:spPr>
          <a:xfrm>
            <a:off x="2900450" y="3438275"/>
            <a:ext cx="33432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CREDITS</a:t>
            </a: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 This presentation template was created by </a:t>
            </a:r>
            <a:r>
              <a:rPr lang="en" sz="10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0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,and infographics &amp; images by </a:t>
            </a:r>
            <a:r>
              <a:rPr lang="en" sz="10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25" name="Google Shape;225;p3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6" name="Google Shape;226;p30"/>
          <p:cNvCxnSpPr/>
          <p:nvPr/>
        </p:nvCxnSpPr>
        <p:spPr>
          <a:xfrm>
            <a:off x="-257975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3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30"/>
          <p:cNvCxnSpPr/>
          <p:nvPr/>
        </p:nvCxnSpPr>
        <p:spPr>
          <a:xfrm>
            <a:off x="6467450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0" name="Google Shape;230;p3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3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3" name="Google Shape;233;p3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4" name="Google Shape;234;p3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" name="Google Shape;235;p32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6" name="Google Shape;236;p32"/>
          <p:cNvCxnSpPr/>
          <p:nvPr/>
        </p:nvCxnSpPr>
        <p:spPr>
          <a:xfrm>
            <a:off x="-147275" y="3943475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8" name="Google Shape;238;p3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9" name="Google Shape;239;p3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0" name="Google Shape;240;p33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9pPr>
          </a:lstStyle>
          <a:p>
            <a:endParaRPr/>
          </a:p>
        </p:txBody>
      </p:sp>
      <p:cxnSp>
        <p:nvCxnSpPr>
          <p:cNvPr id="26" name="Google Shape;26;p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27;p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28;p4"/>
          <p:cNvCxnSpPr/>
          <p:nvPr/>
        </p:nvCxnSpPr>
        <p:spPr>
          <a:xfrm>
            <a:off x="6884900" y="-113600"/>
            <a:ext cx="2565600" cy="1306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730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5038975" y="26490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2"/>
          </p:nvPr>
        </p:nvSpPr>
        <p:spPr>
          <a:xfrm>
            <a:off x="5038975" y="2961200"/>
            <a:ext cx="2486100" cy="9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3"/>
          </p:nvPr>
        </p:nvSpPr>
        <p:spPr>
          <a:xfrm>
            <a:off x="1693175" y="26490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4"/>
          </p:nvPr>
        </p:nvSpPr>
        <p:spPr>
          <a:xfrm>
            <a:off x="1693175" y="2961200"/>
            <a:ext cx="2486100" cy="9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5" name="Google Shape;35;p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5"/>
          <p:cNvCxnSpPr/>
          <p:nvPr/>
        </p:nvCxnSpPr>
        <p:spPr>
          <a:xfrm flipH="1">
            <a:off x="6935750" y="3931325"/>
            <a:ext cx="2549400" cy="13545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40" name="Google Shape;40;p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1122500" y="1225400"/>
            <a:ext cx="6899100" cy="2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50" name="Google Shape;50;p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52;p8"/>
          <p:cNvCxnSpPr/>
          <p:nvPr/>
        </p:nvCxnSpPr>
        <p:spPr>
          <a:xfrm flipH="1">
            <a:off x="7093250" y="3935075"/>
            <a:ext cx="2332800" cy="1347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53;p8"/>
          <p:cNvCxnSpPr/>
          <p:nvPr/>
        </p:nvCxnSpPr>
        <p:spPr>
          <a:xfrm flipH="1">
            <a:off x="-420450" y="-121600"/>
            <a:ext cx="2332800" cy="1347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89595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57" name="Google Shape;57;p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9"/>
          <p:cNvCxnSpPr/>
          <p:nvPr/>
        </p:nvCxnSpPr>
        <p:spPr>
          <a:xfrm flipH="1">
            <a:off x="5925450" y="2797500"/>
            <a:ext cx="3378000" cy="24669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713225" y="539500"/>
            <a:ext cx="3557100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latin typeface="Vidaloka"/>
                <a:ea typeface="Vidaloka"/>
                <a:cs typeface="Vidaloka"/>
                <a:sym typeface="Vidaloka"/>
              </a:defRPr>
            </a:lvl1pPr>
          </a:lstStyle>
          <a:p>
            <a:endParaRPr/>
          </a:p>
        </p:txBody>
      </p:sp>
      <p:cxnSp>
        <p:nvCxnSpPr>
          <p:cNvPr id="62" name="Google Shape;62;p1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1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10"/>
          <p:cNvCxnSpPr/>
          <p:nvPr/>
        </p:nvCxnSpPr>
        <p:spPr>
          <a:xfrm rot="10800000" flipH="1">
            <a:off x="6144975" y="3103725"/>
            <a:ext cx="3118200" cy="22011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497763"/>
            <a:ext cx="7717500" cy="16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>
            <a:spLocks noGrp="1"/>
          </p:cNvSpPr>
          <p:nvPr>
            <p:ph type="subTitle" idx="1"/>
          </p:nvPr>
        </p:nvSpPr>
        <p:spPr>
          <a:xfrm>
            <a:off x="1514325" y="3278788"/>
            <a:ext cx="61203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68" name="Google Shape;68;p1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1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70;p11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71;p11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C9A9F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1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17.png"/><Relationship Id="rId4" Type="http://schemas.openxmlformats.org/officeDocument/2006/relationships/diagramData" Target="../diagrams/data4.xml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 txBox="1">
            <a:spLocks noGrp="1"/>
          </p:cNvSpPr>
          <p:nvPr>
            <p:ph type="ctrTitle" idx="4294967295"/>
          </p:nvPr>
        </p:nvSpPr>
        <p:spPr>
          <a:xfrm>
            <a:off x="0" y="734887"/>
            <a:ext cx="8982635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Therapeutic Recreation Ontario</a:t>
            </a:r>
            <a:br>
              <a:rPr lang="en" sz="4000" dirty="0"/>
            </a:br>
            <a:r>
              <a:rPr lang="en" sz="4000" dirty="0"/>
              <a:t> (TRO) </a:t>
            </a:r>
            <a:br>
              <a:rPr lang="en" sz="4400" dirty="0"/>
            </a:br>
            <a:r>
              <a:rPr lang="en" sz="5400" dirty="0"/>
              <a:t>Annual General Meeting</a:t>
            </a:r>
            <a:r>
              <a:rPr lang="en" sz="4000" dirty="0"/>
              <a:t> 2023  </a:t>
            </a:r>
            <a:endParaRPr sz="4000" dirty="0"/>
          </a:p>
        </p:txBody>
      </p:sp>
      <p:sp>
        <p:nvSpPr>
          <p:cNvPr id="246" name="Google Shape;246;p34"/>
          <p:cNvSpPr txBox="1">
            <a:spLocks noGrp="1"/>
          </p:cNvSpPr>
          <p:nvPr>
            <p:ph type="subTitle" idx="4294967295"/>
          </p:nvPr>
        </p:nvSpPr>
        <p:spPr>
          <a:xfrm>
            <a:off x="1039950" y="2995333"/>
            <a:ext cx="7064100" cy="9914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dirty="0"/>
              <a:t>Wednesday, June 7, 2023</a:t>
            </a:r>
            <a:endParaRPr sz="2000" dirty="0"/>
          </a:p>
        </p:txBody>
      </p:sp>
      <p:pic>
        <p:nvPicPr>
          <p:cNvPr id="247" name="Google Shape;24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989" y="3411025"/>
            <a:ext cx="4556175" cy="17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E1D5DA-C6D7-8A70-406C-C1D2A744A6FB}"/>
              </a:ext>
            </a:extLst>
          </p:cNvPr>
          <p:cNvSpPr/>
          <p:nvPr/>
        </p:nvSpPr>
        <p:spPr>
          <a:xfrm>
            <a:off x="0" y="289111"/>
            <a:ext cx="3045758" cy="4572001"/>
          </a:xfrm>
          <a:prstGeom prst="round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5. Introduction of the 2023-2024</a:t>
            </a:r>
          </a:p>
          <a:p>
            <a:pPr algn="ctr"/>
            <a:r>
              <a:rPr lang="en-CA" sz="2400" dirty="0"/>
              <a:t> -</a:t>
            </a:r>
          </a:p>
          <a:p>
            <a:pPr algn="ctr"/>
            <a:r>
              <a:rPr lang="en-CA" sz="2400" dirty="0"/>
              <a:t>Board at Large</a:t>
            </a:r>
          </a:p>
          <a:p>
            <a:pPr algn="ctr"/>
            <a:endParaRPr lang="en-CA" sz="24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82BE958-47F6-DDF3-36B0-CEC5A84F073E}"/>
              </a:ext>
            </a:extLst>
          </p:cNvPr>
          <p:cNvSpPr/>
          <p:nvPr/>
        </p:nvSpPr>
        <p:spPr>
          <a:xfrm>
            <a:off x="3045758" y="289111"/>
            <a:ext cx="6098242" cy="4565278"/>
          </a:xfrm>
          <a:prstGeom prst="roundRect">
            <a:avLst/>
          </a:prstGeom>
          <a:noFill/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CA" sz="1400" dirty="0">
              <a:solidFill>
                <a:schemeClr val="tx1"/>
              </a:solidFill>
            </a:endParaRPr>
          </a:p>
          <a:p>
            <a:pPr algn="ctr"/>
            <a:endParaRPr lang="en-CA" sz="1800" dirty="0">
              <a:solidFill>
                <a:schemeClr val="tx1"/>
              </a:solidFill>
            </a:endParaRPr>
          </a:p>
          <a:p>
            <a:pPr algn="ctr"/>
            <a:r>
              <a:rPr lang="en-CA" sz="1800" dirty="0">
                <a:solidFill>
                  <a:schemeClr val="tx1"/>
                </a:solidFill>
              </a:rPr>
              <a:t>TRO’s 2023-2024 Board of Directors (cont’d)</a:t>
            </a:r>
          </a:p>
          <a:p>
            <a:pPr algn="ctr"/>
            <a:endParaRPr lang="en-CA" sz="1800" dirty="0">
              <a:solidFill>
                <a:schemeClr val="tx1"/>
              </a:solidFill>
            </a:endParaRPr>
          </a:p>
          <a:p>
            <a:pPr algn="ctr"/>
            <a:endParaRPr lang="en-CA" sz="1800" dirty="0">
              <a:solidFill>
                <a:schemeClr val="tx1"/>
              </a:solidFill>
            </a:endParaRPr>
          </a:p>
          <a:p>
            <a:pPr algn="ctr"/>
            <a:endParaRPr lang="en-CA" sz="1800" dirty="0">
              <a:solidFill>
                <a:schemeClr val="tx1"/>
              </a:solidFill>
            </a:endParaRPr>
          </a:p>
          <a:p>
            <a:pPr algn="ctr"/>
            <a:endParaRPr lang="en-CA" sz="1800" dirty="0">
              <a:solidFill>
                <a:schemeClr val="tx1"/>
              </a:solidFill>
            </a:endParaRPr>
          </a:p>
          <a:p>
            <a:pPr algn="ctr"/>
            <a:endParaRPr lang="en-CA" sz="1800" dirty="0">
              <a:solidFill>
                <a:schemeClr val="tx1"/>
              </a:solidFill>
            </a:endParaRPr>
          </a:p>
          <a:p>
            <a:pPr algn="ctr"/>
            <a:endParaRPr lang="en-CA" sz="1800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  <a:p>
            <a:r>
              <a:rPr lang="en-CA" dirty="0">
                <a:solidFill>
                  <a:schemeClr val="tx1"/>
                </a:solidFill>
              </a:rPr>
              <a:t> </a:t>
            </a:r>
          </a:p>
          <a:p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0DAEB32-1994-260F-749F-1AB1CD3306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348423"/>
              </p:ext>
            </p:extLst>
          </p:nvPr>
        </p:nvGraphicFramePr>
        <p:xfrm>
          <a:off x="3045758" y="901700"/>
          <a:ext cx="6098242" cy="1891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144">
                  <a:extLst>
                    <a:ext uri="{9D8B030D-6E8A-4147-A177-3AD203B41FA5}">
                      <a16:colId xmlns:a16="http://schemas.microsoft.com/office/drawing/2014/main" val="37496204"/>
                    </a:ext>
                  </a:extLst>
                </a:gridCol>
                <a:gridCol w="2186597">
                  <a:extLst>
                    <a:ext uri="{9D8B030D-6E8A-4147-A177-3AD203B41FA5}">
                      <a16:colId xmlns:a16="http://schemas.microsoft.com/office/drawing/2014/main" val="3944566099"/>
                    </a:ext>
                  </a:extLst>
                </a:gridCol>
                <a:gridCol w="1606090">
                  <a:extLst>
                    <a:ext uri="{9D8B030D-6E8A-4147-A177-3AD203B41FA5}">
                      <a16:colId xmlns:a16="http://schemas.microsoft.com/office/drawing/2014/main" val="1960592069"/>
                    </a:ext>
                  </a:extLst>
                </a:gridCol>
                <a:gridCol w="1925411">
                  <a:extLst>
                    <a:ext uri="{9D8B030D-6E8A-4147-A177-3AD203B41FA5}">
                      <a16:colId xmlns:a16="http://schemas.microsoft.com/office/drawing/2014/main" val="1029573755"/>
                    </a:ext>
                  </a:extLst>
                </a:gridCol>
              </a:tblGrid>
              <a:tr h="315278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Name of Board Member</a:t>
                      </a:r>
                    </a:p>
                  </a:txBody>
                  <a:tcP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Board Position</a:t>
                      </a:r>
                    </a:p>
                  </a:txBody>
                  <a:tcP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Year of Term</a:t>
                      </a:r>
                    </a:p>
                  </a:txBody>
                  <a:tcPr>
                    <a:solidFill>
                      <a:srgbClr val="66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642329"/>
                  </a:ext>
                </a:extLst>
              </a:tr>
              <a:tr h="315278">
                <a:tc>
                  <a:txBody>
                    <a:bodyPr/>
                    <a:lstStyle/>
                    <a:p>
                      <a:r>
                        <a:rPr lang="en-CA" sz="11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</a:rPr>
                        <a:t>Suneel Saini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CA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Director-at-Large</a:t>
                      </a:r>
                      <a:endParaRPr kumimoji="0" lang="en-CA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</a:rPr>
                        <a:t> 1</a:t>
                      </a:r>
                      <a:r>
                        <a:rPr lang="en-CA" sz="1100" baseline="30000" dirty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CA" sz="1100" dirty="0">
                          <a:solidFill>
                            <a:schemeClr val="tx1"/>
                          </a:solidFill>
                        </a:rPr>
                        <a:t> Year of Term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769335"/>
                  </a:ext>
                </a:extLst>
              </a:tr>
              <a:tr h="315278">
                <a:tc>
                  <a:txBody>
                    <a:bodyPr/>
                    <a:lstStyle/>
                    <a:p>
                      <a:r>
                        <a:rPr lang="en-CA" sz="11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</a:rPr>
                        <a:t>Victoria DePass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CA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Director-at-Large</a:t>
                      </a:r>
                      <a:endParaRPr kumimoji="0" lang="en-CA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CA" sz="1100" baseline="30000" dirty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CA" sz="1100" dirty="0">
                          <a:solidFill>
                            <a:schemeClr val="tx1"/>
                          </a:solidFill>
                        </a:rPr>
                        <a:t> Year of Term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207663"/>
                  </a:ext>
                </a:extLst>
              </a:tr>
              <a:tr h="315278">
                <a:tc>
                  <a:txBody>
                    <a:bodyPr/>
                    <a:lstStyle/>
                    <a:p>
                      <a:r>
                        <a:rPr lang="en-CA" sz="11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</a:rPr>
                        <a:t>Callum Thomson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CA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Director-at-Large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CA" sz="1100" baseline="30000" dirty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CA" sz="1100" dirty="0">
                          <a:solidFill>
                            <a:schemeClr val="tx1"/>
                          </a:solidFill>
                        </a:rPr>
                        <a:t> Year of Term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995479"/>
                  </a:ext>
                </a:extLst>
              </a:tr>
              <a:tr h="315278">
                <a:tc>
                  <a:txBody>
                    <a:bodyPr/>
                    <a:lstStyle/>
                    <a:p>
                      <a:r>
                        <a:rPr lang="en-CA" sz="11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</a:rPr>
                        <a:t>Vicki Di Giovanni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>
                          <a:solidFill>
                            <a:schemeClr val="tx1"/>
                          </a:solidFill>
                        </a:rPr>
                        <a:t>Director-at-Large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CA" sz="1100" baseline="30000" dirty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CA" sz="1100" dirty="0">
                          <a:solidFill>
                            <a:schemeClr val="tx1"/>
                          </a:solidFill>
                        </a:rPr>
                        <a:t> Year of Term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519914"/>
                  </a:ext>
                </a:extLst>
              </a:tr>
              <a:tr h="315278">
                <a:tc>
                  <a:txBody>
                    <a:bodyPr/>
                    <a:lstStyle/>
                    <a:p>
                      <a:r>
                        <a:rPr lang="en-CA" sz="11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</a:rPr>
                        <a:t>Erin Apothecary-Reid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CA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Director-at-Large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CA" sz="1100" baseline="30000" dirty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CA" sz="1100" dirty="0">
                          <a:solidFill>
                            <a:schemeClr val="tx1"/>
                          </a:solidFill>
                        </a:rPr>
                        <a:t> Year of Term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13929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8D71575-F869-CA55-73A8-207012863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457" y="2904438"/>
            <a:ext cx="1281499" cy="146316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42B6E11-8C9B-9AD7-4B24-47A9E2AF4711}"/>
              </a:ext>
            </a:extLst>
          </p:cNvPr>
          <p:cNvSpPr/>
          <p:nvPr/>
        </p:nvSpPr>
        <p:spPr>
          <a:xfrm>
            <a:off x="3039054" y="4384331"/>
            <a:ext cx="1110559" cy="313312"/>
          </a:xfrm>
          <a:prstGeom prst="roundRect">
            <a:avLst/>
          </a:prstGeom>
          <a:solidFill>
            <a:srgbClr val="666699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" dirty="0"/>
              <a:t>Suneel , R/TRO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2B26493-79E1-764D-1BB2-1E356DC9DAC9}"/>
              </a:ext>
            </a:extLst>
          </p:cNvPr>
          <p:cNvSpPr/>
          <p:nvPr/>
        </p:nvSpPr>
        <p:spPr>
          <a:xfrm>
            <a:off x="4149614" y="4376791"/>
            <a:ext cx="1234595" cy="313312"/>
          </a:xfrm>
          <a:prstGeom prst="roundRect">
            <a:avLst/>
          </a:prstGeom>
          <a:solidFill>
            <a:srgbClr val="9966FF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" dirty="0"/>
              <a:t>Victoria, </a:t>
            </a:r>
          </a:p>
          <a:p>
            <a:pPr algn="ctr"/>
            <a:r>
              <a:rPr lang="en-CA" sz="800" dirty="0"/>
              <a:t>R/TRO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E6EC64F-81F2-69BA-59D2-15F0712AD2E8}"/>
              </a:ext>
            </a:extLst>
          </p:cNvPr>
          <p:cNvSpPr/>
          <p:nvPr/>
        </p:nvSpPr>
        <p:spPr>
          <a:xfrm>
            <a:off x="5390913" y="4383493"/>
            <a:ext cx="1184391" cy="313312"/>
          </a:xfrm>
          <a:prstGeom prst="roundRect">
            <a:avLst/>
          </a:prstGeom>
          <a:solidFill>
            <a:srgbClr val="666699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" dirty="0"/>
              <a:t>Callum, </a:t>
            </a:r>
          </a:p>
          <a:p>
            <a:pPr algn="ctr"/>
            <a:r>
              <a:rPr lang="en-CA" sz="800" dirty="0"/>
              <a:t>R/TRO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9961D14-B87E-DF53-3B7F-70289B88FE6B}"/>
              </a:ext>
            </a:extLst>
          </p:cNvPr>
          <p:cNvSpPr/>
          <p:nvPr/>
        </p:nvSpPr>
        <p:spPr>
          <a:xfrm>
            <a:off x="6582008" y="4384095"/>
            <a:ext cx="1347582" cy="306007"/>
          </a:xfrm>
          <a:prstGeom prst="roundRect">
            <a:avLst/>
          </a:prstGeom>
          <a:solidFill>
            <a:srgbClr val="9966FF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" dirty="0"/>
              <a:t>Vicki Di Giovanni, R/TRO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574458-92CB-F2E7-D848-F67D0F1B7096}"/>
              </a:ext>
            </a:extLst>
          </p:cNvPr>
          <p:cNvSpPr/>
          <p:nvPr/>
        </p:nvSpPr>
        <p:spPr>
          <a:xfrm>
            <a:off x="3232150" y="3473450"/>
            <a:ext cx="3349858" cy="6286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*Reach out for photos*</a:t>
            </a:r>
          </a:p>
        </p:txBody>
      </p:sp>
    </p:spTree>
    <p:extLst>
      <p:ext uri="{BB962C8B-B14F-4D97-AF65-F5344CB8AC3E}">
        <p14:creationId xmlns:p14="http://schemas.microsoft.com/office/powerpoint/2010/main" val="2755766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E1D5DA-C6D7-8A70-406C-C1D2A744A6FB}"/>
              </a:ext>
            </a:extLst>
          </p:cNvPr>
          <p:cNvSpPr/>
          <p:nvPr/>
        </p:nvSpPr>
        <p:spPr>
          <a:xfrm>
            <a:off x="0" y="289111"/>
            <a:ext cx="3045758" cy="4572001"/>
          </a:xfrm>
          <a:prstGeom prst="round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6. Financial Report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82BE958-47F6-DDF3-36B0-CEC5A84F073E}"/>
              </a:ext>
            </a:extLst>
          </p:cNvPr>
          <p:cNvSpPr/>
          <p:nvPr/>
        </p:nvSpPr>
        <p:spPr>
          <a:xfrm>
            <a:off x="3045758" y="289111"/>
            <a:ext cx="6098242" cy="4565278"/>
          </a:xfrm>
          <a:prstGeom prst="roundRect">
            <a:avLst/>
          </a:prstGeom>
          <a:noFill/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tx1"/>
                </a:solidFill>
              </a:rPr>
              <a:t>Sue Talmey, CPA, CMA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4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906722-F825-0864-0997-0808C6A9D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741" y="2018246"/>
            <a:ext cx="3981504" cy="256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55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E1D5DA-C6D7-8A70-406C-C1D2A744A6FB}"/>
              </a:ext>
            </a:extLst>
          </p:cNvPr>
          <p:cNvSpPr/>
          <p:nvPr/>
        </p:nvSpPr>
        <p:spPr>
          <a:xfrm>
            <a:off x="0" y="289111"/>
            <a:ext cx="3045758" cy="4572001"/>
          </a:xfrm>
          <a:prstGeom prst="round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7. TRO’s Annual Report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82BE958-47F6-DDF3-36B0-CEC5A84F073E}"/>
              </a:ext>
            </a:extLst>
          </p:cNvPr>
          <p:cNvSpPr/>
          <p:nvPr/>
        </p:nvSpPr>
        <p:spPr>
          <a:xfrm>
            <a:off x="3045758" y="289111"/>
            <a:ext cx="6098242" cy="4565278"/>
          </a:xfrm>
          <a:prstGeom prst="roundRect">
            <a:avLst/>
          </a:prstGeom>
          <a:noFill/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4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47C6B3-B45E-311A-FB11-681D37665389}"/>
              </a:ext>
            </a:extLst>
          </p:cNvPr>
          <p:cNvSpPr txBox="1"/>
          <p:nvPr/>
        </p:nvSpPr>
        <p:spPr>
          <a:xfrm>
            <a:off x="3509528" y="4035431"/>
            <a:ext cx="5634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highlight>
                  <a:srgbClr val="FFFF00"/>
                </a:highlight>
              </a:rPr>
              <a:t>Video Link</a:t>
            </a:r>
            <a:r>
              <a:rPr lang="en-CA" dirty="0">
                <a:highlight>
                  <a:srgbClr val="FFFF00"/>
                </a:highlight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118376-C040-1621-26D2-1F04379785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90" t="19753" r="17037" b="23210"/>
          <a:stretch/>
        </p:blipFill>
        <p:spPr>
          <a:xfrm>
            <a:off x="4121150" y="850900"/>
            <a:ext cx="34036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91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E1D5DA-C6D7-8A70-406C-C1D2A744A6FB}"/>
              </a:ext>
            </a:extLst>
          </p:cNvPr>
          <p:cNvSpPr/>
          <p:nvPr/>
        </p:nvSpPr>
        <p:spPr>
          <a:xfrm>
            <a:off x="0" y="289111"/>
            <a:ext cx="3045758" cy="4572001"/>
          </a:xfrm>
          <a:prstGeom prst="round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8. Other Business and Q&amp;A Segment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82BE958-47F6-DDF3-36B0-CEC5A84F073E}"/>
              </a:ext>
            </a:extLst>
          </p:cNvPr>
          <p:cNvSpPr/>
          <p:nvPr/>
        </p:nvSpPr>
        <p:spPr>
          <a:xfrm>
            <a:off x="3045758" y="289111"/>
            <a:ext cx="5980581" cy="4565278"/>
          </a:xfrm>
          <a:prstGeom prst="roundRect">
            <a:avLst/>
          </a:prstGeom>
          <a:noFill/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400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18BE785-ECBE-5FE6-4A80-F5CCD2D02A81}"/>
              </a:ext>
            </a:extLst>
          </p:cNvPr>
          <p:cNvSpPr/>
          <p:nvPr/>
        </p:nvSpPr>
        <p:spPr>
          <a:xfrm>
            <a:off x="3068916" y="282388"/>
            <a:ext cx="6098242" cy="4565278"/>
          </a:xfrm>
          <a:prstGeom prst="roundRect">
            <a:avLst/>
          </a:prstGeom>
          <a:noFill/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CA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200" dirty="0">
                <a:solidFill>
                  <a:schemeClr val="tx1"/>
                </a:solidFill>
              </a:rPr>
              <a:t>Strategic Planning Update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200" dirty="0">
                <a:solidFill>
                  <a:schemeClr val="tx1"/>
                </a:solidFill>
              </a:rPr>
              <a:t>2-1 Designation Change</a:t>
            </a:r>
          </a:p>
          <a:p>
            <a:endParaRPr lang="en-CA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200" dirty="0">
                <a:solidFill>
                  <a:schemeClr val="tx1"/>
                </a:solidFill>
              </a:rPr>
              <a:t>TRO’s 3-Year Roadmap – The Path Ahead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200" dirty="0">
              <a:solidFill>
                <a:schemeClr val="tx1"/>
              </a:solidFill>
            </a:endParaRPr>
          </a:p>
          <a:p>
            <a:endParaRPr lang="en-CA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200" dirty="0">
              <a:solidFill>
                <a:schemeClr val="tx1"/>
              </a:solidFill>
            </a:endParaRPr>
          </a:p>
          <a:p>
            <a:endParaRPr lang="en-CA" sz="14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51806E-BAE0-88AD-F272-F6E3AF50B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0" y="3152216"/>
            <a:ext cx="169545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11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5350" y="237313"/>
            <a:ext cx="2598650" cy="9881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448B5E3A-70FC-4C6E-B168-C272C1E68BAB}"/>
              </a:ext>
            </a:extLst>
          </p:cNvPr>
          <p:cNvSpPr/>
          <p:nvPr/>
        </p:nvSpPr>
        <p:spPr>
          <a:xfrm>
            <a:off x="82248" y="386918"/>
            <a:ext cx="8979499" cy="1945564"/>
          </a:xfrm>
          <a:prstGeom prst="triangle">
            <a:avLst>
              <a:gd name="adj" fmla="val 51197"/>
            </a:avLst>
          </a:prstGeom>
          <a:solidFill>
            <a:srgbClr val="62608E"/>
          </a:solidFill>
          <a:ln>
            <a:solidFill>
              <a:srgbClr val="A851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92EBA2-0324-4D0C-8D68-5F149A92F277}"/>
              </a:ext>
            </a:extLst>
          </p:cNvPr>
          <p:cNvSpPr txBox="1"/>
          <p:nvPr/>
        </p:nvSpPr>
        <p:spPr>
          <a:xfrm>
            <a:off x="2116514" y="855153"/>
            <a:ext cx="49109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" b="1" u="sng" dirty="0">
                <a:solidFill>
                  <a:schemeClr val="bg1"/>
                </a:solidFill>
                <a:latin typeface="Montserrat" panose="00000500000000000000" pitchFamily="2" charset="0"/>
              </a:rPr>
              <a:t>Vision:</a:t>
            </a:r>
          </a:p>
          <a:p>
            <a:pPr algn="ctr"/>
            <a:r>
              <a:rPr lang="en-CA" sz="3000" dirty="0">
                <a:solidFill>
                  <a:schemeClr val="bg1"/>
                </a:solidFill>
                <a:latin typeface="Montserrat" panose="00000500000000000000" pitchFamily="2" charset="0"/>
              </a:rPr>
              <a:t>Therapeutic Recreation </a:t>
            </a:r>
          </a:p>
          <a:p>
            <a:pPr algn="ctr"/>
            <a:r>
              <a:rPr lang="en-CA" sz="3000" dirty="0">
                <a:solidFill>
                  <a:schemeClr val="bg1"/>
                </a:solidFill>
                <a:latin typeface="Montserrat" panose="00000500000000000000" pitchFamily="2" charset="0"/>
              </a:rPr>
              <a:t>for All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582DC6-EDAF-49D3-959C-A01C7BE04042}"/>
              </a:ext>
            </a:extLst>
          </p:cNvPr>
          <p:cNvSpPr/>
          <p:nvPr/>
        </p:nvSpPr>
        <p:spPr>
          <a:xfrm>
            <a:off x="0" y="4155374"/>
            <a:ext cx="9144000" cy="988125"/>
          </a:xfrm>
          <a:prstGeom prst="rect">
            <a:avLst/>
          </a:prstGeom>
          <a:solidFill>
            <a:srgbClr val="62608E"/>
          </a:solidFill>
          <a:ln>
            <a:solidFill>
              <a:srgbClr val="A851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u="sng" dirty="0">
                <a:solidFill>
                  <a:schemeClr val="bg1"/>
                </a:solidFill>
                <a:latin typeface="Montserrat" panose="00000500000000000000" pitchFamily="2" charset="0"/>
              </a:rPr>
              <a:t>Mission:</a:t>
            </a:r>
            <a:r>
              <a:rPr lang="en-CA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CA" sz="2400" dirty="0">
                <a:solidFill>
                  <a:schemeClr val="bg1"/>
                </a:solidFill>
                <a:latin typeface="Montserrat" panose="00000500000000000000" pitchFamily="2" charset="0"/>
              </a:rPr>
              <a:t>Empowering TRO stakeholders through advocacy, professional development &amp; sustainable growth</a:t>
            </a:r>
          </a:p>
        </p:txBody>
      </p:sp>
      <p:sp>
        <p:nvSpPr>
          <p:cNvPr id="8" name="Cylinder 6">
            <a:extLst>
              <a:ext uri="{FF2B5EF4-FFF2-40B4-BE49-F238E27FC236}">
                <a16:creationId xmlns:a16="http://schemas.microsoft.com/office/drawing/2014/main" id="{D40A6F51-6A0D-4F13-BB64-38F70E78D6C7}"/>
              </a:ext>
            </a:extLst>
          </p:cNvPr>
          <p:cNvSpPr/>
          <p:nvPr/>
        </p:nvSpPr>
        <p:spPr>
          <a:xfrm>
            <a:off x="1379841" y="2332484"/>
            <a:ext cx="1661093" cy="1785011"/>
          </a:xfrm>
          <a:prstGeom prst="can">
            <a:avLst/>
          </a:prstGeom>
          <a:solidFill>
            <a:srgbClr val="51A88D"/>
          </a:solidFill>
          <a:ln>
            <a:solidFill>
              <a:srgbClr val="6260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Professional Development</a:t>
            </a:r>
          </a:p>
        </p:txBody>
      </p:sp>
      <p:sp>
        <p:nvSpPr>
          <p:cNvPr id="9" name="Cylinder 7">
            <a:extLst>
              <a:ext uri="{FF2B5EF4-FFF2-40B4-BE49-F238E27FC236}">
                <a16:creationId xmlns:a16="http://schemas.microsoft.com/office/drawing/2014/main" id="{F147859A-E28D-421A-A4C7-B287E97C7D47}"/>
              </a:ext>
            </a:extLst>
          </p:cNvPr>
          <p:cNvSpPr/>
          <p:nvPr/>
        </p:nvSpPr>
        <p:spPr>
          <a:xfrm>
            <a:off x="3669538" y="2332483"/>
            <a:ext cx="1587869" cy="1785011"/>
          </a:xfrm>
          <a:prstGeom prst="can">
            <a:avLst/>
          </a:prstGeom>
          <a:solidFill>
            <a:srgbClr val="A8516D"/>
          </a:solidFill>
          <a:ln>
            <a:solidFill>
              <a:srgbClr val="6151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Advocacy</a:t>
            </a:r>
          </a:p>
        </p:txBody>
      </p:sp>
      <p:sp>
        <p:nvSpPr>
          <p:cNvPr id="10" name="Cylinder 8">
            <a:extLst>
              <a:ext uri="{FF2B5EF4-FFF2-40B4-BE49-F238E27FC236}">
                <a16:creationId xmlns:a16="http://schemas.microsoft.com/office/drawing/2014/main" id="{5A41751B-27DF-4609-BFA7-8DC632F39CB3}"/>
              </a:ext>
            </a:extLst>
          </p:cNvPr>
          <p:cNvSpPr/>
          <p:nvPr/>
        </p:nvSpPr>
        <p:spPr>
          <a:xfrm>
            <a:off x="5886011" y="2332482"/>
            <a:ext cx="1587869" cy="1785011"/>
          </a:xfrm>
          <a:prstGeom prst="can">
            <a:avLst/>
          </a:prstGeom>
          <a:solidFill>
            <a:srgbClr val="98A851"/>
          </a:solidFill>
          <a:ln>
            <a:solidFill>
              <a:srgbClr val="6260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Sustainable Growth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162DA8-A862-C74D-4B24-4B36BEDC1998}"/>
              </a:ext>
            </a:extLst>
          </p:cNvPr>
          <p:cNvSpPr/>
          <p:nvPr/>
        </p:nvSpPr>
        <p:spPr>
          <a:xfrm>
            <a:off x="82248" y="349038"/>
            <a:ext cx="45775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Strategic Planning Outputs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3B246900-D1AB-E12B-C1AF-00051AC3D0A9}"/>
              </a:ext>
            </a:extLst>
          </p:cNvPr>
          <p:cNvSpPr/>
          <p:nvPr/>
        </p:nvSpPr>
        <p:spPr>
          <a:xfrm>
            <a:off x="108271" y="3224987"/>
            <a:ext cx="1117679" cy="697119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b="1" dirty="0">
                <a:solidFill>
                  <a:schemeClr val="tx1"/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12725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5350" y="237313"/>
            <a:ext cx="2598650" cy="9881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162DA8-A862-C74D-4B24-4B36BEDC1998}"/>
              </a:ext>
            </a:extLst>
          </p:cNvPr>
          <p:cNvSpPr/>
          <p:nvPr/>
        </p:nvSpPr>
        <p:spPr>
          <a:xfrm>
            <a:off x="44450" y="531320"/>
            <a:ext cx="619125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Strategic Planning Outputs – TRO’s Va</a:t>
            </a:r>
            <a:r>
              <a:rPr lang="en-US" sz="20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ues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50C2B67-B23E-FF20-F0DD-2532FAA39049}"/>
              </a:ext>
            </a:extLst>
          </p:cNvPr>
          <p:cNvGraphicFramePr/>
          <p:nvPr/>
        </p:nvGraphicFramePr>
        <p:xfrm>
          <a:off x="704850" y="1003300"/>
          <a:ext cx="7804150" cy="3848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Explosion: 14 Points 10">
            <a:extLst>
              <a:ext uri="{FF2B5EF4-FFF2-40B4-BE49-F238E27FC236}">
                <a16:creationId xmlns:a16="http://schemas.microsoft.com/office/drawing/2014/main" id="{724F82A6-C022-6843-1234-B152B96C670C}"/>
              </a:ext>
            </a:extLst>
          </p:cNvPr>
          <p:cNvSpPr/>
          <p:nvPr/>
        </p:nvSpPr>
        <p:spPr>
          <a:xfrm>
            <a:off x="361950" y="3454400"/>
            <a:ext cx="1333500" cy="85725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tx1"/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2615226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4;p5">
            <a:extLst>
              <a:ext uri="{FF2B5EF4-FFF2-40B4-BE49-F238E27FC236}">
                <a16:creationId xmlns:a16="http://schemas.microsoft.com/office/drawing/2014/main" id="{8E3032B2-3125-2460-3F83-F5FB5B3DEF2E}"/>
              </a:ext>
            </a:extLst>
          </p:cNvPr>
          <p:cNvSpPr txBox="1">
            <a:spLocks/>
          </p:cNvSpPr>
          <p:nvPr/>
        </p:nvSpPr>
        <p:spPr>
          <a:xfrm>
            <a:off x="-31897" y="317676"/>
            <a:ext cx="653473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/>
              <a:t>TRO’s High Level Timeline for 2023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5ECA894-EB44-8EC0-599D-54640694AC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804383"/>
              </p:ext>
            </p:extLst>
          </p:nvPr>
        </p:nvGraphicFramePr>
        <p:xfrm>
          <a:off x="1" y="595423"/>
          <a:ext cx="9009320" cy="4387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0B6010A-4A46-25FF-3ACD-B4F03A203A6D}"/>
              </a:ext>
            </a:extLst>
          </p:cNvPr>
          <p:cNvSpPr/>
          <p:nvPr/>
        </p:nvSpPr>
        <p:spPr>
          <a:xfrm>
            <a:off x="233914" y="2704211"/>
            <a:ext cx="396949" cy="170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dirty="0"/>
              <a:t>Jan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ECA85A-255C-6F23-99DE-1DBF572674A3}"/>
              </a:ext>
            </a:extLst>
          </p:cNvPr>
          <p:cNvSpPr/>
          <p:nvPr/>
        </p:nvSpPr>
        <p:spPr>
          <a:xfrm>
            <a:off x="1130594" y="2704212"/>
            <a:ext cx="396949" cy="170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900" dirty="0"/>
              <a:t>Feb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AF4530-C638-CF29-6048-A58FE6E9F718}"/>
              </a:ext>
            </a:extLst>
          </p:cNvPr>
          <p:cNvSpPr/>
          <p:nvPr/>
        </p:nvSpPr>
        <p:spPr>
          <a:xfrm>
            <a:off x="2053854" y="2709914"/>
            <a:ext cx="396949" cy="170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900" dirty="0"/>
              <a:t>Mar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F7F386-D5CE-464E-FB61-ADD8EF3778F4}"/>
              </a:ext>
            </a:extLst>
          </p:cNvPr>
          <p:cNvSpPr/>
          <p:nvPr/>
        </p:nvSpPr>
        <p:spPr>
          <a:xfrm>
            <a:off x="2923954" y="2704210"/>
            <a:ext cx="396949" cy="170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900" dirty="0"/>
              <a:t>Apr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A73EBF-7B72-69BD-CA40-6B160557B976}"/>
              </a:ext>
            </a:extLst>
          </p:cNvPr>
          <p:cNvSpPr/>
          <p:nvPr/>
        </p:nvSpPr>
        <p:spPr>
          <a:xfrm>
            <a:off x="3820634" y="2706374"/>
            <a:ext cx="467831" cy="170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900" dirty="0"/>
              <a:t>May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B393E1-5926-BAF4-946C-77E4ACF7C381}"/>
              </a:ext>
            </a:extLst>
          </p:cNvPr>
          <p:cNvSpPr/>
          <p:nvPr/>
        </p:nvSpPr>
        <p:spPr>
          <a:xfrm>
            <a:off x="4717314" y="2700662"/>
            <a:ext cx="467831" cy="170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900" dirty="0"/>
              <a:t>Jun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72BD21-9FFC-A1EB-847F-68B6E5900078}"/>
              </a:ext>
            </a:extLst>
          </p:cNvPr>
          <p:cNvSpPr/>
          <p:nvPr/>
        </p:nvSpPr>
        <p:spPr>
          <a:xfrm>
            <a:off x="5631716" y="2709914"/>
            <a:ext cx="467831" cy="170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900" dirty="0"/>
              <a:t>Jul &amp; Aug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D1E98F-5317-110F-AB44-AFD0C3572516}"/>
              </a:ext>
            </a:extLst>
          </p:cNvPr>
          <p:cNvSpPr/>
          <p:nvPr/>
        </p:nvSpPr>
        <p:spPr>
          <a:xfrm>
            <a:off x="6510674" y="2709915"/>
            <a:ext cx="467831" cy="170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900" dirty="0"/>
              <a:t>Sep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680B5B-84AC-AB69-10DF-6154F56D525E}"/>
              </a:ext>
            </a:extLst>
          </p:cNvPr>
          <p:cNvSpPr/>
          <p:nvPr/>
        </p:nvSpPr>
        <p:spPr>
          <a:xfrm>
            <a:off x="7442797" y="2700661"/>
            <a:ext cx="467831" cy="170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900" dirty="0"/>
              <a:t>Oct-Dec</a:t>
            </a: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0293B273-8E43-5B2A-7244-C80AA734C508}"/>
              </a:ext>
            </a:extLst>
          </p:cNvPr>
          <p:cNvSpPr/>
          <p:nvPr/>
        </p:nvSpPr>
        <p:spPr>
          <a:xfrm>
            <a:off x="4802375" y="1938666"/>
            <a:ext cx="297708" cy="3118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0896E3F-1C6B-1B05-AF9C-F84A0D627DA8}"/>
              </a:ext>
            </a:extLst>
          </p:cNvPr>
          <p:cNvSpPr/>
          <p:nvPr/>
        </p:nvSpPr>
        <p:spPr>
          <a:xfrm>
            <a:off x="5415517" y="3237610"/>
            <a:ext cx="900227" cy="689344"/>
          </a:xfrm>
          <a:prstGeom prst="roundRect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/>
              <a:t>Launch of New AMS &amp; </a:t>
            </a:r>
          </a:p>
          <a:p>
            <a:pPr algn="ctr"/>
            <a:r>
              <a:rPr lang="en-CA" sz="1050" dirty="0"/>
              <a:t>Website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F3FF716-3E40-1C5F-8F2C-F0A060FF867F}"/>
              </a:ext>
            </a:extLst>
          </p:cNvPr>
          <p:cNvSpPr/>
          <p:nvPr/>
        </p:nvSpPr>
        <p:spPr>
          <a:xfrm>
            <a:off x="7385647" y="3237610"/>
            <a:ext cx="793153" cy="6893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900" dirty="0">
                <a:solidFill>
                  <a:schemeClr val="tx1"/>
                </a:solidFill>
              </a:rPr>
              <a:t>Webinars</a:t>
            </a:r>
          </a:p>
          <a:p>
            <a:pPr algn="ctr"/>
            <a:r>
              <a:rPr lang="en-CA" sz="900" dirty="0">
                <a:solidFill>
                  <a:schemeClr val="tx1"/>
                </a:solidFill>
              </a:rPr>
              <a:t>&amp;</a:t>
            </a:r>
          </a:p>
          <a:p>
            <a:pPr algn="ctr"/>
            <a:r>
              <a:rPr lang="en-CA" sz="900" dirty="0">
                <a:solidFill>
                  <a:schemeClr val="tx1"/>
                </a:solidFill>
              </a:rPr>
              <a:t>Regional Meet-Ups </a:t>
            </a:r>
          </a:p>
        </p:txBody>
      </p:sp>
    </p:spTree>
    <p:extLst>
      <p:ext uri="{BB962C8B-B14F-4D97-AF65-F5344CB8AC3E}">
        <p14:creationId xmlns:p14="http://schemas.microsoft.com/office/powerpoint/2010/main" val="3022981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0;p38">
            <a:extLst>
              <a:ext uri="{FF2B5EF4-FFF2-40B4-BE49-F238E27FC236}">
                <a16:creationId xmlns:a16="http://schemas.microsoft.com/office/drawing/2014/main" id="{86E21E74-CE3D-9C34-6097-E832351F7A9E}"/>
              </a:ext>
            </a:extLst>
          </p:cNvPr>
          <p:cNvSpPr txBox="1">
            <a:spLocks/>
          </p:cNvSpPr>
          <p:nvPr/>
        </p:nvSpPr>
        <p:spPr>
          <a:xfrm>
            <a:off x="0" y="332501"/>
            <a:ext cx="89852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/>
              <a:t>Historical Overview of the Designation Transition 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8F5685C-C2D0-024F-FBD0-E312D2B43BB7}"/>
              </a:ext>
            </a:extLst>
          </p:cNvPr>
          <p:cNvGraphicFramePr/>
          <p:nvPr/>
        </p:nvGraphicFramePr>
        <p:xfrm>
          <a:off x="0" y="1413380"/>
          <a:ext cx="9144000" cy="3145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A5B31118-25A0-4710-8057-1ADF23030F6D}"/>
              </a:ext>
            </a:extLst>
          </p:cNvPr>
          <p:cNvSpPr/>
          <p:nvPr/>
        </p:nvSpPr>
        <p:spPr>
          <a:xfrm>
            <a:off x="1876969" y="2862121"/>
            <a:ext cx="307078" cy="30707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06EEA6C-FB1C-115E-9368-8714940B2A1F}"/>
              </a:ext>
            </a:extLst>
          </p:cNvPr>
          <p:cNvGrpSpPr/>
          <p:nvPr/>
        </p:nvGrpSpPr>
        <p:grpSpPr>
          <a:xfrm>
            <a:off x="994777" y="1480614"/>
            <a:ext cx="4619570" cy="1727776"/>
            <a:chOff x="-2425655" y="-520230"/>
            <a:chExt cx="4619570" cy="172777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E0DAD65-99EA-65AE-E77D-964C5D2C7D2E}"/>
                </a:ext>
              </a:extLst>
            </p:cNvPr>
            <p:cNvSpPr/>
            <p:nvPr/>
          </p:nvSpPr>
          <p:spPr>
            <a:xfrm>
              <a:off x="3319" y="0"/>
              <a:ext cx="2190596" cy="120754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37936B2-F716-55C8-9B2F-8A380B27A872}"/>
                </a:ext>
              </a:extLst>
            </p:cNvPr>
            <p:cNvSpPr txBox="1"/>
            <p:nvPr/>
          </p:nvSpPr>
          <p:spPr>
            <a:xfrm>
              <a:off x="-2425655" y="-520230"/>
              <a:ext cx="2190596" cy="12075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b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000" kern="1200" dirty="0"/>
                <a:t>2019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B812E85-0E8B-939A-AAD5-FB7C769512F0}"/>
              </a:ext>
            </a:extLst>
          </p:cNvPr>
          <p:cNvSpPr txBox="1"/>
          <p:nvPr/>
        </p:nvSpPr>
        <p:spPr>
          <a:xfrm>
            <a:off x="2102534" y="1469360"/>
            <a:ext cx="2190596" cy="12075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142240" rIns="142240" bIns="142240" numCol="1" spcCol="1270" anchor="b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CA" sz="2000" kern="1200" dirty="0"/>
              <a:t>  2020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AFA1764-4AE3-32F5-6D1D-8D822182A269}"/>
              </a:ext>
            </a:extLst>
          </p:cNvPr>
          <p:cNvSpPr/>
          <p:nvPr/>
        </p:nvSpPr>
        <p:spPr>
          <a:xfrm>
            <a:off x="5457088" y="2858766"/>
            <a:ext cx="314517" cy="31451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33A189-3875-A194-8A02-912734DD7DD6}"/>
              </a:ext>
            </a:extLst>
          </p:cNvPr>
          <p:cNvSpPr txBox="1"/>
          <p:nvPr/>
        </p:nvSpPr>
        <p:spPr>
          <a:xfrm>
            <a:off x="3362455" y="1460321"/>
            <a:ext cx="2190596" cy="12075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142240" rIns="142240" bIns="142240" numCol="1" spcCol="1270" anchor="b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CA" sz="2000" kern="1200" dirty="0"/>
              <a:t>2021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4992A312-BAB9-357F-DE33-4BE8C7E9C776}"/>
              </a:ext>
            </a:extLst>
          </p:cNvPr>
          <p:cNvSpPr/>
          <p:nvPr/>
        </p:nvSpPr>
        <p:spPr>
          <a:xfrm rot="16200000">
            <a:off x="2208885" y="1705257"/>
            <a:ext cx="419969" cy="37485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ED3CB5-FCE6-7FB3-F199-DA414E2D651E}"/>
              </a:ext>
            </a:extLst>
          </p:cNvPr>
          <p:cNvSpPr/>
          <p:nvPr/>
        </p:nvSpPr>
        <p:spPr>
          <a:xfrm>
            <a:off x="23196" y="3922823"/>
            <a:ext cx="3942664" cy="614137"/>
          </a:xfrm>
          <a:prstGeom prst="rect">
            <a:avLst/>
          </a:prstGeom>
          <a:solidFill>
            <a:srgbClr val="5C145E"/>
          </a:solidFill>
          <a:ln>
            <a:solidFill>
              <a:srgbClr val="5C1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u="sng" dirty="0"/>
              <a:t>2018 – 2021</a:t>
            </a:r>
          </a:p>
          <a:p>
            <a:pPr algn="ctr"/>
            <a:r>
              <a:rPr lang="en-CA" sz="1100" dirty="0"/>
              <a:t>Review of our existing designations &amp; application process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63CB43-0B55-7A01-C0D9-E08FD32BE149}"/>
              </a:ext>
            </a:extLst>
          </p:cNvPr>
          <p:cNvSpPr/>
          <p:nvPr/>
        </p:nvSpPr>
        <p:spPr>
          <a:xfrm>
            <a:off x="195983" y="1280061"/>
            <a:ext cx="1344924" cy="760898"/>
          </a:xfrm>
          <a:prstGeom prst="rect">
            <a:avLst/>
          </a:prstGeom>
          <a:solidFill>
            <a:srgbClr val="5C1640"/>
          </a:solidFill>
          <a:ln>
            <a:solidFill>
              <a:srgbClr val="5C1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/>
              <a:t>TRO Designation Review Committee Established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525B42C-50C6-4D4B-1AA7-626A801AF6EC}"/>
              </a:ext>
            </a:extLst>
          </p:cNvPr>
          <p:cNvCxnSpPr/>
          <p:nvPr/>
        </p:nvCxnSpPr>
        <p:spPr>
          <a:xfrm>
            <a:off x="868445" y="2058012"/>
            <a:ext cx="0" cy="201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20CF4C92-050B-55DB-02C5-342B2ACA653C}"/>
              </a:ext>
            </a:extLst>
          </p:cNvPr>
          <p:cNvSpPr/>
          <p:nvPr/>
        </p:nvSpPr>
        <p:spPr>
          <a:xfrm>
            <a:off x="4182914" y="3919999"/>
            <a:ext cx="845221" cy="647593"/>
          </a:xfrm>
          <a:prstGeom prst="rect">
            <a:avLst/>
          </a:prstGeom>
          <a:solidFill>
            <a:srgbClr val="6F0367"/>
          </a:solidFill>
          <a:ln>
            <a:solidFill>
              <a:srgbClr val="5C1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" b="1" u="sng" dirty="0"/>
              <a:t>2021</a:t>
            </a:r>
          </a:p>
          <a:p>
            <a:pPr algn="ctr"/>
            <a:r>
              <a:rPr lang="en-CA" sz="800" dirty="0"/>
              <a:t>Recommendation to move to a single designation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0651E49-31F6-BC12-2ABA-8383DD141A4A}"/>
              </a:ext>
            </a:extLst>
          </p:cNvPr>
          <p:cNvCxnSpPr/>
          <p:nvPr/>
        </p:nvCxnSpPr>
        <p:spPr>
          <a:xfrm>
            <a:off x="4519049" y="2040959"/>
            <a:ext cx="0" cy="201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8D9D98E-BF2D-A90D-B12F-E65F8351C968}"/>
              </a:ext>
            </a:extLst>
          </p:cNvPr>
          <p:cNvSpPr txBox="1"/>
          <p:nvPr/>
        </p:nvSpPr>
        <p:spPr>
          <a:xfrm>
            <a:off x="4457753" y="1464074"/>
            <a:ext cx="2190596" cy="12075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142240" rIns="142240" bIns="142240" numCol="1" spcCol="1270" anchor="b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CA" sz="2000" kern="1200" dirty="0"/>
              <a:t>2022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3CB4CA5-7D38-E2C3-D2D7-1E32A37511C5}"/>
              </a:ext>
            </a:extLst>
          </p:cNvPr>
          <p:cNvSpPr/>
          <p:nvPr/>
        </p:nvSpPr>
        <p:spPr>
          <a:xfrm>
            <a:off x="3074042" y="2866205"/>
            <a:ext cx="307078" cy="30707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CD02A45-C5C1-04C9-D6C0-18E673945446}"/>
              </a:ext>
            </a:extLst>
          </p:cNvPr>
          <p:cNvSpPr/>
          <p:nvPr/>
        </p:nvSpPr>
        <p:spPr>
          <a:xfrm>
            <a:off x="6696792" y="2866205"/>
            <a:ext cx="314517" cy="31451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D993EAE-38BC-C6D6-AD2F-096D8F8058A5}"/>
              </a:ext>
            </a:extLst>
          </p:cNvPr>
          <p:cNvSpPr/>
          <p:nvPr/>
        </p:nvSpPr>
        <p:spPr>
          <a:xfrm>
            <a:off x="7979735" y="2893873"/>
            <a:ext cx="314517" cy="31451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DFDADF-4992-3951-EB68-9C7839833C0D}"/>
              </a:ext>
            </a:extLst>
          </p:cNvPr>
          <p:cNvSpPr txBox="1"/>
          <p:nvPr/>
        </p:nvSpPr>
        <p:spPr>
          <a:xfrm>
            <a:off x="5679900" y="1464074"/>
            <a:ext cx="2190596" cy="12075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142240" rIns="142240" bIns="142240" numCol="1" spcCol="1270" anchor="b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CA" sz="2000" kern="1200" dirty="0"/>
              <a:t>2023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3CCCCE-5C4F-A927-A0E0-5B8520DFD2EE}"/>
              </a:ext>
            </a:extLst>
          </p:cNvPr>
          <p:cNvSpPr txBox="1"/>
          <p:nvPr/>
        </p:nvSpPr>
        <p:spPr>
          <a:xfrm>
            <a:off x="6884437" y="1442537"/>
            <a:ext cx="2190596" cy="12075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142240" rIns="142240" bIns="142240" numCol="1" spcCol="1270" anchor="b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CA" sz="2000" kern="1200" dirty="0"/>
              <a:t>2024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52DC6C-CA9B-6E02-2D66-97EC114E5F24}"/>
              </a:ext>
            </a:extLst>
          </p:cNvPr>
          <p:cNvSpPr/>
          <p:nvPr/>
        </p:nvSpPr>
        <p:spPr>
          <a:xfrm>
            <a:off x="4005383" y="1259656"/>
            <a:ext cx="1022752" cy="777951"/>
          </a:xfrm>
          <a:prstGeom prst="rect">
            <a:avLst/>
          </a:prstGeom>
          <a:solidFill>
            <a:srgbClr val="5C1640"/>
          </a:solidFill>
          <a:ln>
            <a:solidFill>
              <a:srgbClr val="5C1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/>
              <a:t>2-1 Working Group</a:t>
            </a:r>
          </a:p>
          <a:p>
            <a:pPr algn="ctr"/>
            <a:r>
              <a:rPr lang="en-CA" sz="1050" dirty="0"/>
              <a:t>Established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F6827FC6-FB4E-231E-70DD-F96DEE237233}"/>
              </a:ext>
            </a:extLst>
          </p:cNvPr>
          <p:cNvSpPr/>
          <p:nvPr/>
        </p:nvSpPr>
        <p:spPr>
          <a:xfrm rot="16200000">
            <a:off x="4858844" y="2968444"/>
            <a:ext cx="419967" cy="122214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9401D039-CE45-6E4E-6AF1-6C4240FDE094}"/>
              </a:ext>
            </a:extLst>
          </p:cNvPr>
          <p:cNvSpPr/>
          <p:nvPr/>
        </p:nvSpPr>
        <p:spPr>
          <a:xfrm rot="16200000">
            <a:off x="6831212" y="2326461"/>
            <a:ext cx="410736" cy="251534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BA9F5C-CB0D-0A36-A714-04A3179EBE99}"/>
              </a:ext>
            </a:extLst>
          </p:cNvPr>
          <p:cNvSpPr/>
          <p:nvPr/>
        </p:nvSpPr>
        <p:spPr>
          <a:xfrm>
            <a:off x="5358653" y="3932499"/>
            <a:ext cx="2935599" cy="647592"/>
          </a:xfrm>
          <a:prstGeom prst="rect">
            <a:avLst/>
          </a:prstGeom>
          <a:solidFill>
            <a:srgbClr val="5C145E"/>
          </a:solidFill>
          <a:ln>
            <a:solidFill>
              <a:srgbClr val="5C1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b="1" u="sng" dirty="0"/>
              <a:t>2022 – 2024</a:t>
            </a:r>
          </a:p>
          <a:p>
            <a:pPr algn="ctr"/>
            <a:r>
              <a:rPr lang="en-CA" sz="1100" dirty="0"/>
              <a:t>2-Year Transition Period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DB0D73A-A776-4E1E-8026-05322193CA19}"/>
              </a:ext>
            </a:extLst>
          </p:cNvPr>
          <p:cNvCxnSpPr>
            <a:cxnSpLocks/>
          </p:cNvCxnSpPr>
          <p:nvPr/>
        </p:nvCxnSpPr>
        <p:spPr>
          <a:xfrm>
            <a:off x="4005383" y="4199097"/>
            <a:ext cx="152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EE2A9DE-7389-6BD1-6605-24A9B7B263EB}"/>
              </a:ext>
            </a:extLst>
          </p:cNvPr>
          <p:cNvCxnSpPr>
            <a:cxnSpLocks/>
          </p:cNvCxnSpPr>
          <p:nvPr/>
        </p:nvCxnSpPr>
        <p:spPr>
          <a:xfrm>
            <a:off x="5028135" y="4199097"/>
            <a:ext cx="3305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037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8"/>
          <p:cNvSpPr txBox="1">
            <a:spLocks noGrp="1"/>
          </p:cNvSpPr>
          <p:nvPr>
            <p:ph type="title" idx="4294967295"/>
          </p:nvPr>
        </p:nvSpPr>
        <p:spPr>
          <a:xfrm>
            <a:off x="-10087" y="358838"/>
            <a:ext cx="74993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en" sz="2800" dirty="0"/>
              <a:t>The Transition from 2 Designations to One </a:t>
            </a:r>
            <a:endParaRPr sz="2800" dirty="0"/>
          </a:p>
        </p:txBody>
      </p:sp>
      <p:pic>
        <p:nvPicPr>
          <p:cNvPr id="292" name="Google Shape;29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8700" y="236113"/>
            <a:ext cx="2598650" cy="9881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59898FB-2902-4DA5-A115-8F314D58A3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0470618"/>
              </p:ext>
            </p:extLst>
          </p:nvPr>
        </p:nvGraphicFramePr>
        <p:xfrm>
          <a:off x="685428" y="1612468"/>
          <a:ext cx="4950759" cy="3205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E0C70FF5-6A75-46C2-A484-146DDE8E2D72}"/>
              </a:ext>
            </a:extLst>
          </p:cNvPr>
          <p:cNvSpPr/>
          <p:nvPr/>
        </p:nvSpPr>
        <p:spPr>
          <a:xfrm>
            <a:off x="6377825" y="2720415"/>
            <a:ext cx="1600200" cy="1358153"/>
          </a:xfrm>
          <a:prstGeom prst="ellipse">
            <a:avLst/>
          </a:prstGeom>
          <a:solidFill>
            <a:srgbClr val="5C14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R/TRO Designation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0A1B5E-2CC4-4B9B-BC2D-318066DA9575}"/>
              </a:ext>
            </a:extLst>
          </p:cNvPr>
          <p:cNvSpPr/>
          <p:nvPr/>
        </p:nvSpPr>
        <p:spPr>
          <a:xfrm>
            <a:off x="727447" y="1224238"/>
            <a:ext cx="3012141" cy="5727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/>
              <a:t>Previously:</a:t>
            </a:r>
          </a:p>
          <a:p>
            <a:pPr algn="ctr"/>
            <a:r>
              <a:rPr lang="en-CA" sz="1800" dirty="0"/>
              <a:t>2 Designations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B159370-72C0-4392-93D6-A5A9A524DFE9}"/>
              </a:ext>
            </a:extLst>
          </p:cNvPr>
          <p:cNvSpPr/>
          <p:nvPr/>
        </p:nvSpPr>
        <p:spPr>
          <a:xfrm>
            <a:off x="5760943" y="1224238"/>
            <a:ext cx="3012141" cy="572700"/>
          </a:xfrm>
          <a:prstGeom prst="roundRect">
            <a:avLst/>
          </a:prstGeom>
          <a:solidFill>
            <a:srgbClr val="5C14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/>
              <a:t>Currently:</a:t>
            </a:r>
          </a:p>
          <a:p>
            <a:pPr algn="ctr"/>
            <a:r>
              <a:rPr lang="en-CA" sz="1800" dirty="0"/>
              <a:t>1 Designation 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169AEFDB-7866-16E4-9515-36E01E197B73}"/>
              </a:ext>
            </a:extLst>
          </p:cNvPr>
          <p:cNvSpPr/>
          <p:nvPr/>
        </p:nvSpPr>
        <p:spPr>
          <a:xfrm>
            <a:off x="4021137" y="1453718"/>
            <a:ext cx="1333500" cy="3175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5245DC-4871-5D5F-50BE-A340FFBF2C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070" y="2813050"/>
            <a:ext cx="950733" cy="9507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E0626E-243B-48D9-40C1-688881713A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7921" y="2813050"/>
            <a:ext cx="951058" cy="95105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A95D25F-FB2A-E655-7707-4009C288A978}"/>
              </a:ext>
            </a:extLst>
          </p:cNvPr>
          <p:cNvSpPr/>
          <p:nvPr/>
        </p:nvSpPr>
        <p:spPr>
          <a:xfrm>
            <a:off x="8472859" y="3529353"/>
            <a:ext cx="533400" cy="64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0730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8"/>
          <p:cNvSpPr txBox="1">
            <a:spLocks noGrp="1"/>
          </p:cNvSpPr>
          <p:nvPr>
            <p:ph type="subTitle" idx="4294967295"/>
          </p:nvPr>
        </p:nvSpPr>
        <p:spPr>
          <a:xfrm>
            <a:off x="149638" y="731375"/>
            <a:ext cx="6504203" cy="8588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endParaRPr lang="en-CA" sz="1000" dirty="0">
              <a:solidFill>
                <a:srgbClr val="C00000"/>
              </a:solidFill>
            </a:endParaRPr>
          </a:p>
          <a:p>
            <a:pPr marL="285750" indent="-285750"/>
            <a:endParaRPr lang="en-CA" sz="1600" dirty="0"/>
          </a:p>
        </p:txBody>
      </p:sp>
      <p:sp>
        <p:nvSpPr>
          <p:cNvPr id="290" name="Google Shape;290;p38"/>
          <p:cNvSpPr txBox="1">
            <a:spLocks noGrp="1"/>
          </p:cNvSpPr>
          <p:nvPr>
            <p:ph type="title" idx="4294967295"/>
          </p:nvPr>
        </p:nvSpPr>
        <p:spPr>
          <a:xfrm>
            <a:off x="108490" y="326988"/>
            <a:ext cx="658649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2-1 Designation Supporting Materials </a:t>
            </a:r>
            <a:endParaRPr dirty="0"/>
          </a:p>
        </p:txBody>
      </p:sp>
      <p:pic>
        <p:nvPicPr>
          <p:cNvPr id="292" name="Google Shape;29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5350" y="237313"/>
            <a:ext cx="2598650" cy="98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EB5110-1D96-3BAF-28AF-11698B7E34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58" r="1775" b="1571"/>
          <a:stretch/>
        </p:blipFill>
        <p:spPr>
          <a:xfrm>
            <a:off x="6694988" y="0"/>
            <a:ext cx="2299373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60D8B8-E3A0-E427-2CC5-520FFB0EB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978" y="1435185"/>
            <a:ext cx="6322745" cy="37083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6A7CA3-AAC2-19EF-2762-907CE6019A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4727" y="1121214"/>
            <a:ext cx="871804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0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6A2896-85DB-1FE8-5578-0776BC419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7" y="73832"/>
            <a:ext cx="7071345" cy="26630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D33AAE-D848-8F9A-7F92-6DB8DE65C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351" y="3549650"/>
            <a:ext cx="2517247" cy="13173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BB9300-E021-93BB-65ED-48296FEDAD32}"/>
              </a:ext>
            </a:extLst>
          </p:cNvPr>
          <p:cNvSpPr/>
          <p:nvPr/>
        </p:nvSpPr>
        <p:spPr>
          <a:xfrm>
            <a:off x="3860800" y="2946400"/>
            <a:ext cx="1530350" cy="603250"/>
          </a:xfrm>
          <a:prstGeom prst="rect">
            <a:avLst/>
          </a:prstGeom>
          <a:solidFill>
            <a:srgbClr val="99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/>
              <a:t>TRO’s </a:t>
            </a:r>
          </a:p>
          <a:p>
            <a:pPr algn="ctr"/>
            <a:r>
              <a:rPr lang="en-CA" sz="1800" dirty="0"/>
              <a:t>2023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480CD8-D62B-3B05-D3AD-E8CC5949303B}"/>
              </a:ext>
            </a:extLst>
          </p:cNvPr>
          <p:cNvSpPr/>
          <p:nvPr/>
        </p:nvSpPr>
        <p:spPr>
          <a:xfrm>
            <a:off x="3860800" y="2571750"/>
            <a:ext cx="1530350" cy="374650"/>
          </a:xfrm>
          <a:prstGeom prst="rect">
            <a:avLst/>
          </a:prstGeom>
          <a:solidFill>
            <a:srgbClr val="99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/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2999701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0;p38">
            <a:extLst>
              <a:ext uri="{FF2B5EF4-FFF2-40B4-BE49-F238E27FC236}">
                <a16:creationId xmlns:a16="http://schemas.microsoft.com/office/drawing/2014/main" id="{45B5803D-CCB4-400C-9D20-9D1959E83A50}"/>
              </a:ext>
            </a:extLst>
          </p:cNvPr>
          <p:cNvSpPr txBox="1">
            <a:spLocks/>
          </p:cNvSpPr>
          <p:nvPr/>
        </p:nvSpPr>
        <p:spPr>
          <a:xfrm>
            <a:off x="74263" y="418153"/>
            <a:ext cx="900874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/>
              <a:t>R/TRO Designation Communications Timeline (2023)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5AACE66-6512-416A-8F3B-C99B87879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821223"/>
              </p:ext>
            </p:extLst>
          </p:nvPr>
        </p:nvGraphicFramePr>
        <p:xfrm>
          <a:off x="205105" y="1147217"/>
          <a:ext cx="8747063" cy="361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345">
                  <a:extLst>
                    <a:ext uri="{9D8B030D-6E8A-4147-A177-3AD203B41FA5}">
                      <a16:colId xmlns:a16="http://schemas.microsoft.com/office/drawing/2014/main" val="3474378915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2664912091"/>
                    </a:ext>
                  </a:extLst>
                </a:gridCol>
                <a:gridCol w="657102">
                  <a:extLst>
                    <a:ext uri="{9D8B030D-6E8A-4147-A177-3AD203B41FA5}">
                      <a16:colId xmlns:a16="http://schemas.microsoft.com/office/drawing/2014/main" val="2574640688"/>
                    </a:ext>
                  </a:extLst>
                </a:gridCol>
                <a:gridCol w="666254">
                  <a:extLst>
                    <a:ext uri="{9D8B030D-6E8A-4147-A177-3AD203B41FA5}">
                      <a16:colId xmlns:a16="http://schemas.microsoft.com/office/drawing/2014/main" val="1734133535"/>
                    </a:ext>
                  </a:extLst>
                </a:gridCol>
                <a:gridCol w="666254">
                  <a:extLst>
                    <a:ext uri="{9D8B030D-6E8A-4147-A177-3AD203B41FA5}">
                      <a16:colId xmlns:a16="http://schemas.microsoft.com/office/drawing/2014/main" val="3034150953"/>
                    </a:ext>
                  </a:extLst>
                </a:gridCol>
                <a:gridCol w="725215">
                  <a:extLst>
                    <a:ext uri="{9D8B030D-6E8A-4147-A177-3AD203B41FA5}">
                      <a16:colId xmlns:a16="http://schemas.microsoft.com/office/drawing/2014/main" val="3507979355"/>
                    </a:ext>
                  </a:extLst>
                </a:gridCol>
                <a:gridCol w="636774">
                  <a:extLst>
                    <a:ext uri="{9D8B030D-6E8A-4147-A177-3AD203B41FA5}">
                      <a16:colId xmlns:a16="http://schemas.microsoft.com/office/drawing/2014/main" val="951160988"/>
                    </a:ext>
                  </a:extLst>
                </a:gridCol>
                <a:gridCol w="654462">
                  <a:extLst>
                    <a:ext uri="{9D8B030D-6E8A-4147-A177-3AD203B41FA5}">
                      <a16:colId xmlns:a16="http://schemas.microsoft.com/office/drawing/2014/main" val="3608799793"/>
                    </a:ext>
                  </a:extLst>
                </a:gridCol>
                <a:gridCol w="587547">
                  <a:extLst>
                    <a:ext uri="{9D8B030D-6E8A-4147-A177-3AD203B41FA5}">
                      <a16:colId xmlns:a16="http://schemas.microsoft.com/office/drawing/2014/main" val="3244295263"/>
                    </a:ext>
                  </a:extLst>
                </a:gridCol>
                <a:gridCol w="620142">
                  <a:extLst>
                    <a:ext uri="{9D8B030D-6E8A-4147-A177-3AD203B41FA5}">
                      <a16:colId xmlns:a16="http://schemas.microsoft.com/office/drawing/2014/main" val="1693966956"/>
                    </a:ext>
                  </a:extLst>
                </a:gridCol>
                <a:gridCol w="665018">
                  <a:extLst>
                    <a:ext uri="{9D8B030D-6E8A-4147-A177-3AD203B41FA5}">
                      <a16:colId xmlns:a16="http://schemas.microsoft.com/office/drawing/2014/main" val="20740268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Audience</a:t>
                      </a:r>
                    </a:p>
                  </a:txBody>
                  <a:tcPr>
                    <a:solidFill>
                      <a:srgbClr val="6F036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Venue</a:t>
                      </a:r>
                    </a:p>
                  </a:txBody>
                  <a:tcPr>
                    <a:solidFill>
                      <a:srgbClr val="6F036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Feb</a:t>
                      </a:r>
                    </a:p>
                  </a:txBody>
                  <a:tcPr>
                    <a:solidFill>
                      <a:srgbClr val="6F036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Mar</a:t>
                      </a:r>
                    </a:p>
                  </a:txBody>
                  <a:tcPr>
                    <a:solidFill>
                      <a:srgbClr val="6F036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Apr</a:t>
                      </a:r>
                    </a:p>
                  </a:txBody>
                  <a:tcPr>
                    <a:solidFill>
                      <a:srgbClr val="6F036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May</a:t>
                      </a:r>
                    </a:p>
                  </a:txBody>
                  <a:tcPr>
                    <a:solidFill>
                      <a:srgbClr val="6F036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Jun</a:t>
                      </a:r>
                    </a:p>
                  </a:txBody>
                  <a:tcPr>
                    <a:solidFill>
                      <a:srgbClr val="6F036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Jul</a:t>
                      </a:r>
                    </a:p>
                  </a:txBody>
                  <a:tcPr>
                    <a:solidFill>
                      <a:srgbClr val="6F036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Aug</a:t>
                      </a:r>
                    </a:p>
                  </a:txBody>
                  <a:tcPr>
                    <a:solidFill>
                      <a:srgbClr val="6F036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Sep</a:t>
                      </a:r>
                    </a:p>
                  </a:txBody>
                  <a:tcPr>
                    <a:solidFill>
                      <a:srgbClr val="6F036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Oct</a:t>
                      </a:r>
                    </a:p>
                  </a:txBody>
                  <a:tcPr>
                    <a:solidFill>
                      <a:srgbClr val="6F03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053027"/>
                  </a:ext>
                </a:extLst>
              </a:tr>
              <a:tr h="4258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CA" sz="1050" b="1" dirty="0"/>
                        <a:t>Educators - TREPS Committee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/>
                        <a:t>Zoom Meeting</a:t>
                      </a:r>
                    </a:p>
                    <a:p>
                      <a:r>
                        <a:rPr lang="en-CA" sz="1100" dirty="0"/>
                        <a:t>(Quarterly Meetings)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613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sz="1200" b="1" dirty="0"/>
                    </a:p>
                    <a:p>
                      <a:r>
                        <a:rPr lang="en-CA" sz="1200" b="1" dirty="0"/>
                        <a:t>TR Students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/>
                        <a:t>EIP Presentations &amp; Student Network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939311"/>
                  </a:ext>
                </a:extLst>
              </a:tr>
              <a:tr h="268352">
                <a:tc rowSpan="3">
                  <a:txBody>
                    <a:bodyPr/>
                    <a:lstStyle/>
                    <a:p>
                      <a:endParaRPr lang="en-CA" sz="1200" b="1" dirty="0"/>
                    </a:p>
                    <a:p>
                      <a:endParaRPr lang="en-CA" sz="1200" b="1" dirty="0"/>
                    </a:p>
                    <a:p>
                      <a:endParaRPr lang="en-CA" sz="1200" b="1" dirty="0"/>
                    </a:p>
                    <a:p>
                      <a:r>
                        <a:rPr lang="en-CA" sz="1200" b="1" dirty="0"/>
                        <a:t>TRO Members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/>
                        <a:t>Website + e-TRO Updates  (Infographics &amp; FAQ, App. Form)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157505"/>
                  </a:ext>
                </a:extLst>
              </a:tr>
              <a:tr h="129417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/>
                        <a:t>Webinar (Sue V.)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011813"/>
                  </a:ext>
                </a:extLst>
              </a:tr>
              <a:tr h="129417">
                <a:tc vMerge="1">
                  <a:txBody>
                    <a:bodyPr/>
                    <a:lstStyle/>
                    <a:p>
                      <a:endParaRPr lang="en-CA" sz="12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/>
                        <a:t>Conference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782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CA" sz="12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CA" sz="1200" b="1" dirty="0"/>
                        <a:t>Applications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/>
                        <a:t>Online Submission and Review of Applications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900993"/>
                  </a:ext>
                </a:extLst>
              </a:tr>
              <a:tr h="347932">
                <a:tc>
                  <a:txBody>
                    <a:bodyPr/>
                    <a:lstStyle/>
                    <a:p>
                      <a:endParaRPr lang="en-CA" sz="1200" b="1" dirty="0"/>
                    </a:p>
                    <a:p>
                      <a:r>
                        <a:rPr lang="en-CA" sz="1200" b="1" dirty="0"/>
                        <a:t>Employers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Emails – Letters to Employers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902243"/>
                  </a:ext>
                </a:extLst>
              </a:tr>
            </a:tbl>
          </a:graphicData>
        </a:graphic>
      </p:graphicFrame>
      <p:sp>
        <p:nvSpPr>
          <p:cNvPr id="4" name="Right Arrow 10">
            <a:extLst>
              <a:ext uri="{FF2B5EF4-FFF2-40B4-BE49-F238E27FC236}">
                <a16:creationId xmlns:a16="http://schemas.microsoft.com/office/drawing/2014/main" id="{5A03AEE5-3267-475C-B63A-CD5601F5CD12}"/>
              </a:ext>
            </a:extLst>
          </p:cNvPr>
          <p:cNvSpPr/>
          <p:nvPr/>
        </p:nvSpPr>
        <p:spPr>
          <a:xfrm>
            <a:off x="3503873" y="1632261"/>
            <a:ext cx="598227" cy="240080"/>
          </a:xfrm>
          <a:prstGeom prst="rightArrow">
            <a:avLst>
              <a:gd name="adj1" fmla="val 100000"/>
              <a:gd name="adj2" fmla="val 35882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600" dirty="0">
                <a:solidFill>
                  <a:schemeClr val="tx1"/>
                </a:solidFill>
              </a:rPr>
              <a:t>Quarterly Meetings </a:t>
            </a: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00F0A1CA-D23B-4BF5-AC23-38FDED6FE536}"/>
              </a:ext>
            </a:extLst>
          </p:cNvPr>
          <p:cNvSpPr/>
          <p:nvPr/>
        </p:nvSpPr>
        <p:spPr>
          <a:xfrm>
            <a:off x="4307457" y="3980135"/>
            <a:ext cx="135349" cy="166254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4E7FC1EE-A0B7-4CAF-8E1F-D194A1C1B8D6}"/>
              </a:ext>
            </a:extLst>
          </p:cNvPr>
          <p:cNvSpPr/>
          <p:nvPr/>
        </p:nvSpPr>
        <p:spPr>
          <a:xfrm>
            <a:off x="3099871" y="2686158"/>
            <a:ext cx="1319840" cy="240080"/>
          </a:xfrm>
          <a:prstGeom prst="rightArrow">
            <a:avLst>
              <a:gd name="adj1" fmla="val 100000"/>
              <a:gd name="adj2" fmla="val 3588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" dirty="0"/>
              <a:t>Website &amp; e-TRO Updates </a:t>
            </a: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47CE6A15-0BB5-497D-A0A9-D7B03CAFD9E5}"/>
              </a:ext>
            </a:extLst>
          </p:cNvPr>
          <p:cNvSpPr/>
          <p:nvPr/>
        </p:nvSpPr>
        <p:spPr>
          <a:xfrm>
            <a:off x="3048961" y="3238890"/>
            <a:ext cx="101820" cy="166254"/>
          </a:xfrm>
          <a:prstGeom prst="star5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Right Arrow 10">
            <a:extLst>
              <a:ext uri="{FF2B5EF4-FFF2-40B4-BE49-F238E27FC236}">
                <a16:creationId xmlns:a16="http://schemas.microsoft.com/office/drawing/2014/main" id="{55D053C3-00DA-140E-F0C2-C372D5D43BA5}"/>
              </a:ext>
            </a:extLst>
          </p:cNvPr>
          <p:cNvSpPr/>
          <p:nvPr/>
        </p:nvSpPr>
        <p:spPr>
          <a:xfrm>
            <a:off x="6431084" y="4413587"/>
            <a:ext cx="2521084" cy="287674"/>
          </a:xfrm>
          <a:prstGeom prst="rightArrow">
            <a:avLst>
              <a:gd name="adj1" fmla="val 100000"/>
              <a:gd name="adj2" fmla="val 35882"/>
            </a:avLst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solidFill>
                  <a:schemeClr val="tx1"/>
                </a:solidFill>
              </a:rPr>
              <a:t>Comms to Employers</a:t>
            </a:r>
          </a:p>
        </p:txBody>
      </p:sp>
      <p:sp>
        <p:nvSpPr>
          <p:cNvPr id="10" name="Right Arrow 10">
            <a:extLst>
              <a:ext uri="{FF2B5EF4-FFF2-40B4-BE49-F238E27FC236}">
                <a16:creationId xmlns:a16="http://schemas.microsoft.com/office/drawing/2014/main" id="{21A977E5-49D3-B7B1-FBF4-31119C7F06D4}"/>
              </a:ext>
            </a:extLst>
          </p:cNvPr>
          <p:cNvSpPr/>
          <p:nvPr/>
        </p:nvSpPr>
        <p:spPr>
          <a:xfrm>
            <a:off x="3048961" y="2071401"/>
            <a:ext cx="2373939" cy="240080"/>
          </a:xfrm>
          <a:prstGeom prst="rightArrow">
            <a:avLst>
              <a:gd name="adj1" fmla="val 100000"/>
              <a:gd name="adj2" fmla="val 3588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000" dirty="0"/>
              <a:t>EIP Presentations</a:t>
            </a:r>
          </a:p>
        </p:txBody>
      </p:sp>
      <p:sp>
        <p:nvSpPr>
          <p:cNvPr id="5" name="Right Arrow 10">
            <a:extLst>
              <a:ext uri="{FF2B5EF4-FFF2-40B4-BE49-F238E27FC236}">
                <a16:creationId xmlns:a16="http://schemas.microsoft.com/office/drawing/2014/main" id="{44C741F9-398D-7553-BB8C-42730A90CF49}"/>
              </a:ext>
            </a:extLst>
          </p:cNvPr>
          <p:cNvSpPr/>
          <p:nvPr/>
        </p:nvSpPr>
        <p:spPr>
          <a:xfrm>
            <a:off x="5829888" y="2703840"/>
            <a:ext cx="3109007" cy="240080"/>
          </a:xfrm>
          <a:prstGeom prst="rightArrow">
            <a:avLst>
              <a:gd name="adj1" fmla="val 100000"/>
              <a:gd name="adj2" fmla="val 3588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dirty="0"/>
              <a:t>*New Website* &amp; e-TRO Updates</a:t>
            </a:r>
          </a:p>
        </p:txBody>
      </p:sp>
      <p:sp>
        <p:nvSpPr>
          <p:cNvPr id="8" name="Right Arrow 10">
            <a:extLst>
              <a:ext uri="{FF2B5EF4-FFF2-40B4-BE49-F238E27FC236}">
                <a16:creationId xmlns:a16="http://schemas.microsoft.com/office/drawing/2014/main" id="{D561B2B4-BFEB-B408-ECC7-6B5397B699B9}"/>
              </a:ext>
            </a:extLst>
          </p:cNvPr>
          <p:cNvSpPr/>
          <p:nvPr/>
        </p:nvSpPr>
        <p:spPr>
          <a:xfrm>
            <a:off x="5970918" y="3481502"/>
            <a:ext cx="266701" cy="208761"/>
          </a:xfrm>
          <a:prstGeom prst="rightArrow">
            <a:avLst>
              <a:gd name="adj1" fmla="val 100000"/>
              <a:gd name="adj2" fmla="val 3588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5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B76DBC-0FEB-B2F5-0F9D-B00CE125FDF2}"/>
              </a:ext>
            </a:extLst>
          </p:cNvPr>
          <p:cNvSpPr/>
          <p:nvPr/>
        </p:nvSpPr>
        <p:spPr>
          <a:xfrm>
            <a:off x="3238798" y="3238890"/>
            <a:ext cx="445681" cy="177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" dirty="0"/>
              <a:t>Feb 1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C4C25D-8A09-A842-42FE-2CDD38871E09}"/>
              </a:ext>
            </a:extLst>
          </p:cNvPr>
          <p:cNvSpPr/>
          <p:nvPr/>
        </p:nvSpPr>
        <p:spPr>
          <a:xfrm>
            <a:off x="3377516" y="3943222"/>
            <a:ext cx="882153" cy="2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" dirty="0"/>
              <a:t>1</a:t>
            </a:r>
            <a:r>
              <a:rPr lang="en-CA" sz="800" baseline="30000" dirty="0"/>
              <a:t>st</a:t>
            </a:r>
            <a:r>
              <a:rPr lang="en-CA" sz="800" dirty="0"/>
              <a:t> Intake of New Apps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203F41-BE5C-9C08-5543-9A320C8760D2}"/>
              </a:ext>
            </a:extLst>
          </p:cNvPr>
          <p:cNvSpPr/>
          <p:nvPr/>
        </p:nvSpPr>
        <p:spPr>
          <a:xfrm>
            <a:off x="5126362" y="3512820"/>
            <a:ext cx="798188" cy="177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" dirty="0"/>
              <a:t>Conference Updates </a:t>
            </a:r>
          </a:p>
        </p:txBody>
      </p:sp>
      <p:sp>
        <p:nvSpPr>
          <p:cNvPr id="18" name="Right Arrow 10">
            <a:extLst>
              <a:ext uri="{FF2B5EF4-FFF2-40B4-BE49-F238E27FC236}">
                <a16:creationId xmlns:a16="http://schemas.microsoft.com/office/drawing/2014/main" id="{E65A75D6-347C-E023-7810-8D27E0B2B89A}"/>
              </a:ext>
            </a:extLst>
          </p:cNvPr>
          <p:cNvSpPr/>
          <p:nvPr/>
        </p:nvSpPr>
        <p:spPr>
          <a:xfrm>
            <a:off x="4490594" y="3943222"/>
            <a:ext cx="1319840" cy="240080"/>
          </a:xfrm>
          <a:prstGeom prst="rightArrow">
            <a:avLst>
              <a:gd name="adj1" fmla="val 100000"/>
              <a:gd name="adj2" fmla="val 35882"/>
            </a:avLst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800" dirty="0">
                <a:solidFill>
                  <a:schemeClr val="tx1"/>
                </a:solidFill>
              </a:rPr>
              <a:t>Review of Applications</a:t>
            </a:r>
          </a:p>
        </p:txBody>
      </p:sp>
      <p:sp>
        <p:nvSpPr>
          <p:cNvPr id="19" name="Right Arrow 10">
            <a:extLst>
              <a:ext uri="{FF2B5EF4-FFF2-40B4-BE49-F238E27FC236}">
                <a16:creationId xmlns:a16="http://schemas.microsoft.com/office/drawing/2014/main" id="{E2C4F9AE-D00F-466E-A0DA-EBAB99C9E435}"/>
              </a:ext>
            </a:extLst>
          </p:cNvPr>
          <p:cNvSpPr/>
          <p:nvPr/>
        </p:nvSpPr>
        <p:spPr>
          <a:xfrm>
            <a:off x="7666502" y="2231849"/>
            <a:ext cx="1272393" cy="159263"/>
          </a:xfrm>
          <a:prstGeom prst="rightArrow">
            <a:avLst>
              <a:gd name="adj1" fmla="val 100000"/>
              <a:gd name="adj2" fmla="val 3588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" dirty="0"/>
              <a:t>Student Network </a:t>
            </a:r>
          </a:p>
        </p:txBody>
      </p:sp>
      <p:sp>
        <p:nvSpPr>
          <p:cNvPr id="20" name="Right Arrow 10">
            <a:extLst>
              <a:ext uri="{FF2B5EF4-FFF2-40B4-BE49-F238E27FC236}">
                <a16:creationId xmlns:a16="http://schemas.microsoft.com/office/drawing/2014/main" id="{5AEA3EE3-EA76-CD2A-B325-7E6056E21535}"/>
              </a:ext>
            </a:extLst>
          </p:cNvPr>
          <p:cNvSpPr/>
          <p:nvPr/>
        </p:nvSpPr>
        <p:spPr>
          <a:xfrm>
            <a:off x="7666502" y="2006447"/>
            <a:ext cx="1272393" cy="159263"/>
          </a:xfrm>
          <a:prstGeom prst="rightArrow">
            <a:avLst>
              <a:gd name="adj1" fmla="val 100000"/>
              <a:gd name="adj2" fmla="val 3588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" dirty="0"/>
              <a:t>EIP Presentations </a:t>
            </a:r>
          </a:p>
        </p:txBody>
      </p:sp>
      <p:sp>
        <p:nvSpPr>
          <p:cNvPr id="22" name="Right Arrow 10">
            <a:extLst>
              <a:ext uri="{FF2B5EF4-FFF2-40B4-BE49-F238E27FC236}">
                <a16:creationId xmlns:a16="http://schemas.microsoft.com/office/drawing/2014/main" id="{1AFD9B3A-09FC-80FA-A310-C4284C19670F}"/>
              </a:ext>
            </a:extLst>
          </p:cNvPr>
          <p:cNvSpPr/>
          <p:nvPr/>
        </p:nvSpPr>
        <p:spPr>
          <a:xfrm>
            <a:off x="8003584" y="1617342"/>
            <a:ext cx="598227" cy="240080"/>
          </a:xfrm>
          <a:prstGeom prst="rightArrow">
            <a:avLst>
              <a:gd name="adj1" fmla="val 100000"/>
              <a:gd name="adj2" fmla="val 35882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600" dirty="0">
                <a:solidFill>
                  <a:schemeClr val="tx1"/>
                </a:solidFill>
              </a:rPr>
              <a:t>Quarterly Meetings </a:t>
            </a:r>
          </a:p>
        </p:txBody>
      </p:sp>
    </p:spTree>
    <p:extLst>
      <p:ext uri="{BB962C8B-B14F-4D97-AF65-F5344CB8AC3E}">
        <p14:creationId xmlns:p14="http://schemas.microsoft.com/office/powerpoint/2010/main" val="360732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6" b="69877"/>
          <a:stretch/>
        </p:blipFill>
        <p:spPr>
          <a:xfrm flipH="1">
            <a:off x="6231621" y="2640103"/>
            <a:ext cx="2765152" cy="117600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5400000" flipH="1">
            <a:off x="4151841" y="-440174"/>
            <a:ext cx="840311" cy="9144000"/>
            <a:chOff x="2500853" y="983"/>
            <a:chExt cx="1271772" cy="6856035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0B0C0580-EDBC-0C40-893D-01A62D9B8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0853" y="983"/>
              <a:ext cx="1271772" cy="6856035"/>
            </a:xfrm>
            <a:custGeom>
              <a:avLst/>
              <a:gdLst>
                <a:gd name="T0" fmla="*/ 0 w 2040"/>
                <a:gd name="T1" fmla="*/ 11007 h 11008"/>
                <a:gd name="T2" fmla="*/ 2039 w 2040"/>
                <a:gd name="T3" fmla="*/ 11007 h 11008"/>
                <a:gd name="T4" fmla="*/ 2039 w 2040"/>
                <a:gd name="T5" fmla="*/ 0 h 11008"/>
                <a:gd name="T6" fmla="*/ 0 w 2040"/>
                <a:gd name="T7" fmla="*/ 0 h 11008"/>
                <a:gd name="T8" fmla="*/ 0 w 2040"/>
                <a:gd name="T9" fmla="*/ 11007 h 1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0" h="11008">
                  <a:moveTo>
                    <a:pt x="0" y="11007"/>
                  </a:moveTo>
                  <a:lnTo>
                    <a:pt x="2039" y="11007"/>
                  </a:lnTo>
                  <a:lnTo>
                    <a:pt x="2039" y="0"/>
                  </a:lnTo>
                  <a:lnTo>
                    <a:pt x="0" y="0"/>
                  </a:lnTo>
                  <a:lnTo>
                    <a:pt x="0" y="11007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49" dirty="0">
                <a:latin typeface="Lato Light" panose="020F0502020204030203" pitchFamily="34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D3B0DE14-FD97-3C49-AE8C-87690AD85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378" y="6476"/>
              <a:ext cx="32962" cy="6845048"/>
            </a:xfrm>
            <a:custGeom>
              <a:avLst/>
              <a:gdLst>
                <a:gd name="T0" fmla="*/ 0 w 51"/>
                <a:gd name="T1" fmla="*/ 408 h 10988"/>
                <a:gd name="T2" fmla="*/ 50 w 51"/>
                <a:gd name="T3" fmla="*/ 0 h 10988"/>
                <a:gd name="T4" fmla="*/ 50 w 51"/>
                <a:gd name="T5" fmla="*/ 1223 h 10988"/>
                <a:gd name="T6" fmla="*/ 0 w 51"/>
                <a:gd name="T7" fmla="*/ 816 h 10988"/>
                <a:gd name="T8" fmla="*/ 50 w 51"/>
                <a:gd name="T9" fmla="*/ 1223 h 10988"/>
                <a:gd name="T10" fmla="*/ 0 w 51"/>
                <a:gd name="T11" fmla="*/ 2039 h 10988"/>
                <a:gd name="T12" fmla="*/ 50 w 51"/>
                <a:gd name="T13" fmla="*/ 1631 h 10988"/>
                <a:gd name="T14" fmla="*/ 50 w 51"/>
                <a:gd name="T15" fmla="*/ 2854 h 10988"/>
                <a:gd name="T16" fmla="*/ 0 w 51"/>
                <a:gd name="T17" fmla="*/ 2447 h 10988"/>
                <a:gd name="T18" fmla="*/ 50 w 51"/>
                <a:gd name="T19" fmla="*/ 2854 h 10988"/>
                <a:gd name="T20" fmla="*/ 0 w 51"/>
                <a:gd name="T21" fmla="*/ 3670 h 10988"/>
                <a:gd name="T22" fmla="*/ 50 w 51"/>
                <a:gd name="T23" fmla="*/ 3262 h 10988"/>
                <a:gd name="T24" fmla="*/ 50 w 51"/>
                <a:gd name="T25" fmla="*/ 4485 h 10988"/>
                <a:gd name="T26" fmla="*/ 0 w 51"/>
                <a:gd name="T27" fmla="*/ 4077 h 10988"/>
                <a:gd name="T28" fmla="*/ 50 w 51"/>
                <a:gd name="T29" fmla="*/ 4485 h 10988"/>
                <a:gd name="T30" fmla="*/ 0 w 51"/>
                <a:gd name="T31" fmla="*/ 5300 h 10988"/>
                <a:gd name="T32" fmla="*/ 50 w 51"/>
                <a:gd name="T33" fmla="*/ 4893 h 10988"/>
                <a:gd name="T34" fmla="*/ 50 w 51"/>
                <a:gd name="T35" fmla="*/ 6115 h 10988"/>
                <a:gd name="T36" fmla="*/ 0 w 51"/>
                <a:gd name="T37" fmla="*/ 5707 h 10988"/>
                <a:gd name="T38" fmla="*/ 50 w 51"/>
                <a:gd name="T39" fmla="*/ 6115 h 10988"/>
                <a:gd name="T40" fmla="*/ 0 w 51"/>
                <a:gd name="T41" fmla="*/ 6930 h 10988"/>
                <a:gd name="T42" fmla="*/ 50 w 51"/>
                <a:gd name="T43" fmla="*/ 6522 h 10988"/>
                <a:gd name="T44" fmla="*/ 50 w 51"/>
                <a:gd name="T45" fmla="*/ 7745 h 10988"/>
                <a:gd name="T46" fmla="*/ 0 w 51"/>
                <a:gd name="T47" fmla="*/ 7338 h 10988"/>
                <a:gd name="T48" fmla="*/ 50 w 51"/>
                <a:gd name="T49" fmla="*/ 7745 h 10988"/>
                <a:gd name="T50" fmla="*/ 0 w 51"/>
                <a:gd name="T51" fmla="*/ 8561 h 10988"/>
                <a:gd name="T52" fmla="*/ 50 w 51"/>
                <a:gd name="T53" fmla="*/ 8153 h 10988"/>
                <a:gd name="T54" fmla="*/ 50 w 51"/>
                <a:gd name="T55" fmla="*/ 9376 h 10988"/>
                <a:gd name="T56" fmla="*/ 0 w 51"/>
                <a:gd name="T57" fmla="*/ 8968 h 10988"/>
                <a:gd name="T58" fmla="*/ 50 w 51"/>
                <a:gd name="T59" fmla="*/ 9376 h 10988"/>
                <a:gd name="T60" fmla="*/ 0 w 51"/>
                <a:gd name="T61" fmla="*/ 10192 h 10988"/>
                <a:gd name="T62" fmla="*/ 50 w 51"/>
                <a:gd name="T63" fmla="*/ 9784 h 10988"/>
                <a:gd name="T64" fmla="*/ 50 w 51"/>
                <a:gd name="T65" fmla="*/ 10987 h 10988"/>
                <a:gd name="T66" fmla="*/ 0 w 51"/>
                <a:gd name="T67" fmla="*/ 10599 h 10988"/>
                <a:gd name="T68" fmla="*/ 50 w 51"/>
                <a:gd name="T69" fmla="*/ 10987 h 10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10988">
                  <a:moveTo>
                    <a:pt x="50" y="408"/>
                  </a:moveTo>
                  <a:lnTo>
                    <a:pt x="0" y="408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408"/>
                  </a:lnTo>
                  <a:close/>
                  <a:moveTo>
                    <a:pt x="50" y="1223"/>
                  </a:moveTo>
                  <a:lnTo>
                    <a:pt x="0" y="1223"/>
                  </a:lnTo>
                  <a:lnTo>
                    <a:pt x="0" y="816"/>
                  </a:lnTo>
                  <a:lnTo>
                    <a:pt x="50" y="816"/>
                  </a:lnTo>
                  <a:lnTo>
                    <a:pt x="50" y="1223"/>
                  </a:lnTo>
                  <a:close/>
                  <a:moveTo>
                    <a:pt x="50" y="2039"/>
                  </a:moveTo>
                  <a:lnTo>
                    <a:pt x="0" y="2039"/>
                  </a:lnTo>
                  <a:lnTo>
                    <a:pt x="0" y="1631"/>
                  </a:lnTo>
                  <a:lnTo>
                    <a:pt x="50" y="1631"/>
                  </a:lnTo>
                  <a:lnTo>
                    <a:pt x="50" y="2039"/>
                  </a:lnTo>
                  <a:close/>
                  <a:moveTo>
                    <a:pt x="50" y="2854"/>
                  </a:moveTo>
                  <a:lnTo>
                    <a:pt x="0" y="2854"/>
                  </a:lnTo>
                  <a:lnTo>
                    <a:pt x="0" y="2447"/>
                  </a:lnTo>
                  <a:lnTo>
                    <a:pt x="50" y="2447"/>
                  </a:lnTo>
                  <a:lnTo>
                    <a:pt x="50" y="2854"/>
                  </a:lnTo>
                  <a:close/>
                  <a:moveTo>
                    <a:pt x="50" y="3670"/>
                  </a:moveTo>
                  <a:lnTo>
                    <a:pt x="0" y="3670"/>
                  </a:lnTo>
                  <a:lnTo>
                    <a:pt x="0" y="3262"/>
                  </a:lnTo>
                  <a:lnTo>
                    <a:pt x="50" y="3262"/>
                  </a:lnTo>
                  <a:lnTo>
                    <a:pt x="50" y="3670"/>
                  </a:lnTo>
                  <a:close/>
                  <a:moveTo>
                    <a:pt x="50" y="4485"/>
                  </a:moveTo>
                  <a:lnTo>
                    <a:pt x="0" y="4485"/>
                  </a:lnTo>
                  <a:lnTo>
                    <a:pt x="0" y="4077"/>
                  </a:lnTo>
                  <a:lnTo>
                    <a:pt x="50" y="4077"/>
                  </a:lnTo>
                  <a:lnTo>
                    <a:pt x="50" y="4485"/>
                  </a:lnTo>
                  <a:close/>
                  <a:moveTo>
                    <a:pt x="50" y="5300"/>
                  </a:moveTo>
                  <a:lnTo>
                    <a:pt x="0" y="5300"/>
                  </a:lnTo>
                  <a:lnTo>
                    <a:pt x="0" y="4893"/>
                  </a:lnTo>
                  <a:lnTo>
                    <a:pt x="50" y="4893"/>
                  </a:lnTo>
                  <a:lnTo>
                    <a:pt x="50" y="5300"/>
                  </a:lnTo>
                  <a:close/>
                  <a:moveTo>
                    <a:pt x="50" y="6115"/>
                  </a:moveTo>
                  <a:lnTo>
                    <a:pt x="0" y="6115"/>
                  </a:lnTo>
                  <a:lnTo>
                    <a:pt x="0" y="5707"/>
                  </a:lnTo>
                  <a:lnTo>
                    <a:pt x="50" y="5707"/>
                  </a:lnTo>
                  <a:lnTo>
                    <a:pt x="50" y="6115"/>
                  </a:lnTo>
                  <a:close/>
                  <a:moveTo>
                    <a:pt x="50" y="6930"/>
                  </a:moveTo>
                  <a:lnTo>
                    <a:pt x="0" y="6930"/>
                  </a:lnTo>
                  <a:lnTo>
                    <a:pt x="0" y="6522"/>
                  </a:lnTo>
                  <a:lnTo>
                    <a:pt x="50" y="6522"/>
                  </a:lnTo>
                  <a:lnTo>
                    <a:pt x="50" y="6930"/>
                  </a:lnTo>
                  <a:close/>
                  <a:moveTo>
                    <a:pt x="50" y="7745"/>
                  </a:moveTo>
                  <a:lnTo>
                    <a:pt x="0" y="7745"/>
                  </a:lnTo>
                  <a:lnTo>
                    <a:pt x="0" y="7338"/>
                  </a:lnTo>
                  <a:lnTo>
                    <a:pt x="50" y="7338"/>
                  </a:lnTo>
                  <a:lnTo>
                    <a:pt x="50" y="7745"/>
                  </a:lnTo>
                  <a:close/>
                  <a:moveTo>
                    <a:pt x="50" y="8561"/>
                  </a:moveTo>
                  <a:lnTo>
                    <a:pt x="0" y="8561"/>
                  </a:lnTo>
                  <a:lnTo>
                    <a:pt x="0" y="8153"/>
                  </a:lnTo>
                  <a:lnTo>
                    <a:pt x="50" y="8153"/>
                  </a:lnTo>
                  <a:lnTo>
                    <a:pt x="50" y="8561"/>
                  </a:lnTo>
                  <a:close/>
                  <a:moveTo>
                    <a:pt x="50" y="9376"/>
                  </a:moveTo>
                  <a:lnTo>
                    <a:pt x="0" y="9376"/>
                  </a:lnTo>
                  <a:lnTo>
                    <a:pt x="0" y="8968"/>
                  </a:lnTo>
                  <a:lnTo>
                    <a:pt x="50" y="8968"/>
                  </a:lnTo>
                  <a:lnTo>
                    <a:pt x="50" y="9376"/>
                  </a:lnTo>
                  <a:close/>
                  <a:moveTo>
                    <a:pt x="50" y="10192"/>
                  </a:moveTo>
                  <a:lnTo>
                    <a:pt x="0" y="10192"/>
                  </a:lnTo>
                  <a:lnTo>
                    <a:pt x="0" y="9784"/>
                  </a:lnTo>
                  <a:lnTo>
                    <a:pt x="50" y="9784"/>
                  </a:lnTo>
                  <a:lnTo>
                    <a:pt x="50" y="10192"/>
                  </a:lnTo>
                  <a:close/>
                  <a:moveTo>
                    <a:pt x="50" y="10987"/>
                  </a:moveTo>
                  <a:lnTo>
                    <a:pt x="0" y="10987"/>
                  </a:lnTo>
                  <a:lnTo>
                    <a:pt x="0" y="10599"/>
                  </a:lnTo>
                  <a:lnTo>
                    <a:pt x="50" y="10599"/>
                  </a:lnTo>
                  <a:lnTo>
                    <a:pt x="50" y="109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49" dirty="0">
                <a:latin typeface="Lato Light" panose="020F0502020204030203" pitchFamily="34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0F8375B9-6681-1249-B740-EDD73FEAD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7045" y="6476"/>
              <a:ext cx="32962" cy="6845048"/>
            </a:xfrm>
            <a:custGeom>
              <a:avLst/>
              <a:gdLst>
                <a:gd name="T0" fmla="*/ 51 w 52"/>
                <a:gd name="T1" fmla="*/ 10987 h 10988"/>
                <a:gd name="T2" fmla="*/ 0 w 52"/>
                <a:gd name="T3" fmla="*/ 10987 h 10988"/>
                <a:gd name="T4" fmla="*/ 0 w 52"/>
                <a:gd name="T5" fmla="*/ 0 h 10988"/>
                <a:gd name="T6" fmla="*/ 51 w 52"/>
                <a:gd name="T7" fmla="*/ 0 h 10988"/>
                <a:gd name="T8" fmla="*/ 51 w 52"/>
                <a:gd name="T9" fmla="*/ 10987 h 10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0988">
                  <a:moveTo>
                    <a:pt x="51" y="10987"/>
                  </a:moveTo>
                  <a:lnTo>
                    <a:pt x="0" y="10987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10987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49" dirty="0">
                <a:latin typeface="Lato Light" panose="020F0502020204030203" pitchFamily="34" charset="0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34C5CB23-F4C1-F649-8916-9AD74C8EA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0725" y="6476"/>
              <a:ext cx="32962" cy="6845048"/>
            </a:xfrm>
            <a:custGeom>
              <a:avLst/>
              <a:gdLst>
                <a:gd name="T0" fmla="*/ 51 w 52"/>
                <a:gd name="T1" fmla="*/ 10987 h 10988"/>
                <a:gd name="T2" fmla="*/ 0 w 52"/>
                <a:gd name="T3" fmla="*/ 10987 h 10988"/>
                <a:gd name="T4" fmla="*/ 0 w 52"/>
                <a:gd name="T5" fmla="*/ 0 h 10988"/>
                <a:gd name="T6" fmla="*/ 51 w 52"/>
                <a:gd name="T7" fmla="*/ 0 h 10988"/>
                <a:gd name="T8" fmla="*/ 51 w 52"/>
                <a:gd name="T9" fmla="*/ 10987 h 10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0988">
                  <a:moveTo>
                    <a:pt x="51" y="10987"/>
                  </a:moveTo>
                  <a:lnTo>
                    <a:pt x="0" y="10987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10987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49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444237" y="2746633"/>
            <a:ext cx="10753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chemeClr val="tx1"/>
                </a:solidFill>
                <a:latin typeface="Open Sans Semibold"/>
              </a:rPr>
              <a:t>Explore Title Protection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  <a:latin typeface="Open Sans Semibold"/>
              </a:rPr>
              <a:t>	</a:t>
            </a:r>
            <a:r>
              <a:rPr lang="en-US" sz="1050" dirty="0">
                <a:solidFill>
                  <a:schemeClr val="accent1"/>
                </a:solidFill>
                <a:latin typeface="Open Sans Semibold"/>
              </a:rPr>
              <a:t>	</a:t>
            </a:r>
            <a:endParaRPr lang="en-US" sz="1800" dirty="0">
              <a:solidFill>
                <a:schemeClr val="accent1"/>
              </a:solidFill>
              <a:latin typeface="Open Sans Semibold"/>
            </a:endParaRPr>
          </a:p>
        </p:txBody>
      </p:sp>
      <p:sp>
        <p:nvSpPr>
          <p:cNvPr id="2" name="Google Shape;290;p38">
            <a:extLst>
              <a:ext uri="{FF2B5EF4-FFF2-40B4-BE49-F238E27FC236}">
                <a16:creationId xmlns:a16="http://schemas.microsoft.com/office/drawing/2014/main" id="{CDABCCB0-4B91-8784-6911-85A3A6D1B7AE}"/>
              </a:ext>
            </a:extLst>
          </p:cNvPr>
          <p:cNvSpPr txBox="1">
            <a:spLocks/>
          </p:cNvSpPr>
          <p:nvPr/>
        </p:nvSpPr>
        <p:spPr>
          <a:xfrm>
            <a:off x="109964" y="167096"/>
            <a:ext cx="658649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/>
              <a:t>TRO’s 3-Year Roadmap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95C202-8861-5798-C01E-0123E5A75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318" y="1567250"/>
            <a:ext cx="1571516" cy="10478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21F609-190A-55F0-7618-51893F2B6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6602" y="1546020"/>
            <a:ext cx="1938388" cy="10903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6B21D1-DA26-F89A-2E6A-E31FD8BAFF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1269" y="1536726"/>
            <a:ext cx="1481137" cy="111006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C6B8B8F-7364-7B03-C6FC-820ED3EB2AB1}"/>
              </a:ext>
            </a:extLst>
          </p:cNvPr>
          <p:cNvSpPr/>
          <p:nvPr/>
        </p:nvSpPr>
        <p:spPr>
          <a:xfrm>
            <a:off x="3904564" y="2814201"/>
            <a:ext cx="15554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chemeClr val="tx1"/>
                </a:solidFill>
                <a:latin typeface="Open Sans Semibold"/>
              </a:rPr>
              <a:t>More Curriculum-Reviewed Schools 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  <a:latin typeface="Open Sans Semibold"/>
              </a:rPr>
              <a:t>	</a:t>
            </a:r>
            <a:r>
              <a:rPr lang="en-US" sz="1050" dirty="0">
                <a:solidFill>
                  <a:schemeClr val="accent1"/>
                </a:solidFill>
                <a:latin typeface="Open Sans Semibold"/>
              </a:rPr>
              <a:t>	</a:t>
            </a:r>
            <a:endParaRPr lang="en-US" sz="1800" dirty="0">
              <a:solidFill>
                <a:schemeClr val="accent1"/>
              </a:solidFill>
              <a:latin typeface="Open Sans Semibold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9DA9E9-2B81-51A5-EB53-D482AD85D2A6}"/>
              </a:ext>
            </a:extLst>
          </p:cNvPr>
          <p:cNvSpPr/>
          <p:nvPr/>
        </p:nvSpPr>
        <p:spPr>
          <a:xfrm>
            <a:off x="283132" y="951482"/>
            <a:ext cx="1509419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chemeClr val="tx1"/>
                </a:solidFill>
                <a:latin typeface="Open Sans Semibold"/>
              </a:rPr>
              <a:t>Engage with &amp; Educate Employers about TRs’ Role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  <a:latin typeface="Open Sans Semibold"/>
              </a:rPr>
              <a:t>	</a:t>
            </a:r>
            <a:r>
              <a:rPr lang="en-US" sz="1050" dirty="0">
                <a:solidFill>
                  <a:schemeClr val="accent1"/>
                </a:solidFill>
                <a:latin typeface="Open Sans Semibold"/>
              </a:rPr>
              <a:t>	</a:t>
            </a:r>
            <a:endParaRPr lang="en-US" sz="1800" dirty="0">
              <a:solidFill>
                <a:schemeClr val="accent1"/>
              </a:solidFill>
              <a:latin typeface="Open Sans Semibold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6B9A3B-F0BF-1F42-EF75-2B1EEC423AE0}"/>
              </a:ext>
            </a:extLst>
          </p:cNvPr>
          <p:cNvSpPr/>
          <p:nvPr/>
        </p:nvSpPr>
        <p:spPr>
          <a:xfrm>
            <a:off x="2495443" y="892885"/>
            <a:ext cx="1075323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chemeClr val="tx1"/>
                </a:solidFill>
                <a:latin typeface="Open Sans Semibold"/>
              </a:rPr>
              <a:t>Continued Government Partnerships 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  <a:latin typeface="Open Sans Semibold"/>
              </a:rPr>
              <a:t>	</a:t>
            </a:r>
            <a:r>
              <a:rPr lang="en-US" sz="1050" dirty="0">
                <a:solidFill>
                  <a:schemeClr val="accent1"/>
                </a:solidFill>
                <a:latin typeface="Open Sans Semibold"/>
              </a:rPr>
              <a:t>	</a:t>
            </a:r>
            <a:endParaRPr lang="en-US" sz="1800" dirty="0">
              <a:solidFill>
                <a:schemeClr val="accent1"/>
              </a:solidFill>
              <a:latin typeface="Open Sans Semibold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4BFC72-FC46-9EB4-0777-FD787B0024E9}"/>
              </a:ext>
            </a:extLst>
          </p:cNvPr>
          <p:cNvSpPr/>
          <p:nvPr/>
        </p:nvSpPr>
        <p:spPr>
          <a:xfrm>
            <a:off x="5441496" y="1832173"/>
            <a:ext cx="935199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chemeClr val="tx1"/>
                </a:solidFill>
                <a:latin typeface="Open Sans Semibold"/>
              </a:rPr>
              <a:t>Explore Additional University TR Programs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  <a:latin typeface="Open Sans Semibold"/>
              </a:rPr>
              <a:t>	</a:t>
            </a:r>
            <a:r>
              <a:rPr lang="en-US" sz="1050" dirty="0">
                <a:solidFill>
                  <a:schemeClr val="accent1"/>
                </a:solidFill>
                <a:latin typeface="Open Sans Semibold"/>
              </a:rPr>
              <a:t>	</a:t>
            </a:r>
            <a:endParaRPr lang="en-US" sz="1800" dirty="0">
              <a:solidFill>
                <a:schemeClr val="accent1"/>
              </a:solidFill>
              <a:latin typeface="Open Sans Semibold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C027F7B-8143-EB62-2447-F43023C292DC}"/>
              </a:ext>
            </a:extLst>
          </p:cNvPr>
          <p:cNvSpPr/>
          <p:nvPr/>
        </p:nvSpPr>
        <p:spPr>
          <a:xfrm>
            <a:off x="3819617" y="776534"/>
            <a:ext cx="107532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chemeClr val="tx1"/>
                </a:solidFill>
                <a:latin typeface="Open Sans Semibold"/>
              </a:rPr>
              <a:t>Continued Partnerships with Colleges  &amp; Universities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  <a:latin typeface="Open Sans Semibold"/>
              </a:rPr>
              <a:t>	</a:t>
            </a:r>
            <a:r>
              <a:rPr lang="en-US" sz="1050" dirty="0">
                <a:solidFill>
                  <a:schemeClr val="accent1"/>
                </a:solidFill>
                <a:latin typeface="Open Sans Semibold"/>
              </a:rPr>
              <a:t>	</a:t>
            </a:r>
            <a:endParaRPr lang="en-US" sz="1800" dirty="0">
              <a:solidFill>
                <a:schemeClr val="accent1"/>
              </a:solidFill>
              <a:latin typeface="Open Sans Semibold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572053E-8217-CD14-AAC0-44518B0E343B}"/>
              </a:ext>
            </a:extLst>
          </p:cNvPr>
          <p:cNvSpPr/>
          <p:nvPr/>
        </p:nvSpPr>
        <p:spPr>
          <a:xfrm>
            <a:off x="6675832" y="651690"/>
            <a:ext cx="107532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chemeClr val="tx1"/>
                </a:solidFill>
                <a:latin typeface="Open Sans Semibold"/>
              </a:rPr>
              <a:t>Alignment with CTRS, Provincial Orgs &amp; CTRA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  <a:latin typeface="Open Sans Semibold"/>
              </a:rPr>
              <a:t>	</a:t>
            </a:r>
            <a:r>
              <a:rPr lang="en-US" sz="1050" dirty="0">
                <a:solidFill>
                  <a:schemeClr val="accent1"/>
                </a:solidFill>
                <a:latin typeface="Open Sans Semibold"/>
              </a:rPr>
              <a:t>	</a:t>
            </a:r>
            <a:endParaRPr lang="en-US" sz="1800" dirty="0">
              <a:solidFill>
                <a:schemeClr val="accent1"/>
              </a:solidFill>
              <a:latin typeface="Open Sans Semibold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AFCEDA6-AA1E-5EB2-34F8-44BC7571132D}"/>
              </a:ext>
            </a:extLst>
          </p:cNvPr>
          <p:cNvSpPr/>
          <p:nvPr/>
        </p:nvSpPr>
        <p:spPr>
          <a:xfrm>
            <a:off x="6990058" y="2644246"/>
            <a:ext cx="1411668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chemeClr val="tx1"/>
                </a:solidFill>
                <a:latin typeface="Open Sans Semibold"/>
              </a:rPr>
              <a:t>Elevate TRO’s Profile, &amp; Invest in Sustainability (Financial &amp; Members) 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  <a:latin typeface="Open Sans Semibold"/>
              </a:rPr>
              <a:t>	</a:t>
            </a:r>
            <a:r>
              <a:rPr lang="en-US" sz="1050" dirty="0">
                <a:solidFill>
                  <a:schemeClr val="accent1"/>
                </a:solidFill>
                <a:latin typeface="Open Sans Semibold"/>
              </a:rPr>
              <a:t>	</a:t>
            </a:r>
            <a:endParaRPr lang="en-US" sz="1800" dirty="0">
              <a:solidFill>
                <a:schemeClr val="accent1"/>
              </a:solidFill>
              <a:latin typeface="Open Sans Semibold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A8B7342-B6DC-0E3A-4D7B-1F6D58C4ED2C}"/>
              </a:ext>
            </a:extLst>
          </p:cNvPr>
          <p:cNvSpPr/>
          <p:nvPr/>
        </p:nvSpPr>
        <p:spPr>
          <a:xfrm>
            <a:off x="2652479" y="2386561"/>
            <a:ext cx="1075323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chemeClr val="tx1"/>
                </a:solidFill>
                <a:latin typeface="Open Sans Semibold"/>
              </a:rPr>
              <a:t>Continue to Support &amp; Engage with Students &amp; Educators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  <a:latin typeface="Open Sans Semibold"/>
              </a:rPr>
              <a:t>	</a:t>
            </a:r>
            <a:r>
              <a:rPr lang="en-US" sz="1050" dirty="0">
                <a:solidFill>
                  <a:schemeClr val="accent1"/>
                </a:solidFill>
                <a:latin typeface="Open Sans Semibold"/>
              </a:rPr>
              <a:t>	</a:t>
            </a:r>
            <a:endParaRPr lang="en-US" sz="1800" dirty="0">
              <a:solidFill>
                <a:schemeClr val="accent1"/>
              </a:solidFill>
              <a:latin typeface="Open Sans Semibold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ED8ED5D-1109-C85E-C965-4FC6466A3486}"/>
              </a:ext>
            </a:extLst>
          </p:cNvPr>
          <p:cNvSpPr/>
          <p:nvPr/>
        </p:nvSpPr>
        <p:spPr>
          <a:xfrm>
            <a:off x="7940958" y="817269"/>
            <a:ext cx="107532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chemeClr val="tx1"/>
                </a:solidFill>
                <a:latin typeface="Open Sans Semibold"/>
              </a:rPr>
              <a:t>Designation Transition</a:t>
            </a:r>
            <a:r>
              <a:rPr lang="en-US" sz="1050" dirty="0">
                <a:solidFill>
                  <a:schemeClr val="accent1"/>
                </a:solidFill>
                <a:latin typeface="Open Sans Semibold"/>
              </a:rPr>
              <a:t>	</a:t>
            </a:r>
            <a:endParaRPr lang="en-US" sz="1800" dirty="0">
              <a:solidFill>
                <a:schemeClr val="accent1"/>
              </a:solidFill>
              <a:latin typeface="Open Sans Semibold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91F9F3B-A319-E66E-DC27-55BF90F9366A}"/>
              </a:ext>
            </a:extLst>
          </p:cNvPr>
          <p:cNvCxnSpPr>
            <a:cxnSpLocks/>
          </p:cNvCxnSpPr>
          <p:nvPr/>
        </p:nvCxnSpPr>
        <p:spPr>
          <a:xfrm>
            <a:off x="187823" y="2951707"/>
            <a:ext cx="0" cy="770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A7173F9-9561-DBDD-6F81-2AC53E7EE479}"/>
              </a:ext>
            </a:extLst>
          </p:cNvPr>
          <p:cNvCxnSpPr>
            <a:cxnSpLocks/>
          </p:cNvCxnSpPr>
          <p:nvPr/>
        </p:nvCxnSpPr>
        <p:spPr>
          <a:xfrm>
            <a:off x="58018" y="1198456"/>
            <a:ext cx="7328" cy="2530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1E3991D-E166-78FC-F135-D46644A0FCE3}"/>
              </a:ext>
            </a:extLst>
          </p:cNvPr>
          <p:cNvCxnSpPr>
            <a:cxnSpLocks/>
          </p:cNvCxnSpPr>
          <p:nvPr/>
        </p:nvCxnSpPr>
        <p:spPr>
          <a:xfrm>
            <a:off x="2228123" y="1174516"/>
            <a:ext cx="7328" cy="2530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6645FC5-5C2E-D6E0-08F4-CC50868143E3}"/>
              </a:ext>
            </a:extLst>
          </p:cNvPr>
          <p:cNvCxnSpPr>
            <a:cxnSpLocks/>
          </p:cNvCxnSpPr>
          <p:nvPr/>
        </p:nvCxnSpPr>
        <p:spPr>
          <a:xfrm>
            <a:off x="6370311" y="1174516"/>
            <a:ext cx="7328" cy="2530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FA1A59E-E99C-9BD5-E653-E3C4AB836189}"/>
              </a:ext>
            </a:extLst>
          </p:cNvPr>
          <p:cNvCxnSpPr>
            <a:cxnSpLocks/>
          </p:cNvCxnSpPr>
          <p:nvPr/>
        </p:nvCxnSpPr>
        <p:spPr>
          <a:xfrm>
            <a:off x="6778291" y="2951707"/>
            <a:ext cx="0" cy="770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2B22741-718E-AD36-0BCB-FFB70661BFEF}"/>
              </a:ext>
            </a:extLst>
          </p:cNvPr>
          <p:cNvCxnSpPr>
            <a:cxnSpLocks/>
          </p:cNvCxnSpPr>
          <p:nvPr/>
        </p:nvCxnSpPr>
        <p:spPr>
          <a:xfrm>
            <a:off x="3652052" y="2928156"/>
            <a:ext cx="0" cy="770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D3D1FA49-4EBC-BC25-621E-7219EDC409DF}"/>
              </a:ext>
            </a:extLst>
          </p:cNvPr>
          <p:cNvSpPr/>
          <p:nvPr/>
        </p:nvSpPr>
        <p:spPr>
          <a:xfrm rot="5400000">
            <a:off x="6826772" y="2860540"/>
            <a:ext cx="176644" cy="273606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482FC66-9342-B05D-193F-8968F357F424}"/>
              </a:ext>
            </a:extLst>
          </p:cNvPr>
          <p:cNvCxnSpPr>
            <a:cxnSpLocks/>
          </p:cNvCxnSpPr>
          <p:nvPr/>
        </p:nvCxnSpPr>
        <p:spPr>
          <a:xfrm>
            <a:off x="2381530" y="2934643"/>
            <a:ext cx="0" cy="770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0A46C63-7628-7F17-C2AC-0A43AAB73FFF}"/>
              </a:ext>
            </a:extLst>
          </p:cNvPr>
          <p:cNvCxnSpPr>
            <a:cxnSpLocks/>
          </p:cNvCxnSpPr>
          <p:nvPr/>
        </p:nvCxnSpPr>
        <p:spPr>
          <a:xfrm>
            <a:off x="5233202" y="2408016"/>
            <a:ext cx="0" cy="13036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2A69A46-2C66-3493-F078-7DB464E22BD2}"/>
              </a:ext>
            </a:extLst>
          </p:cNvPr>
          <p:cNvCxnSpPr>
            <a:cxnSpLocks/>
          </p:cNvCxnSpPr>
          <p:nvPr/>
        </p:nvCxnSpPr>
        <p:spPr>
          <a:xfrm>
            <a:off x="3550932" y="1187222"/>
            <a:ext cx="7328" cy="2530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0D168A25-E465-0BA3-8F08-F65C0A0AB1DD}"/>
              </a:ext>
            </a:extLst>
          </p:cNvPr>
          <p:cNvSpPr/>
          <p:nvPr/>
        </p:nvSpPr>
        <p:spPr>
          <a:xfrm rot="5400000">
            <a:off x="6425176" y="1072284"/>
            <a:ext cx="176644" cy="273606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C57A9A8-728F-8A38-7B5E-5142143F6410}"/>
              </a:ext>
            </a:extLst>
          </p:cNvPr>
          <p:cNvCxnSpPr>
            <a:cxnSpLocks/>
          </p:cNvCxnSpPr>
          <p:nvPr/>
        </p:nvCxnSpPr>
        <p:spPr>
          <a:xfrm>
            <a:off x="9090635" y="981786"/>
            <a:ext cx="0" cy="1527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D065395B-9BDB-A5E3-940A-E0B39FF835DC}"/>
              </a:ext>
            </a:extLst>
          </p:cNvPr>
          <p:cNvSpPr/>
          <p:nvPr/>
        </p:nvSpPr>
        <p:spPr>
          <a:xfrm rot="16200000">
            <a:off x="8862545" y="945925"/>
            <a:ext cx="176644" cy="273606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11BD73D4-5B8A-E037-7EC9-803576C69399}"/>
              </a:ext>
            </a:extLst>
          </p:cNvPr>
          <p:cNvSpPr/>
          <p:nvPr/>
        </p:nvSpPr>
        <p:spPr>
          <a:xfrm rot="5400000">
            <a:off x="5293977" y="2309582"/>
            <a:ext cx="176644" cy="273606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D567D4DF-6E18-BBC8-6EA3-6D71E61AEF48}"/>
              </a:ext>
            </a:extLst>
          </p:cNvPr>
          <p:cNvSpPr/>
          <p:nvPr/>
        </p:nvSpPr>
        <p:spPr>
          <a:xfrm rot="5400000">
            <a:off x="3709429" y="2876003"/>
            <a:ext cx="176644" cy="273606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3" name="Isosceles Triangle 62">
            <a:extLst>
              <a:ext uri="{FF2B5EF4-FFF2-40B4-BE49-F238E27FC236}">
                <a16:creationId xmlns:a16="http://schemas.microsoft.com/office/drawing/2014/main" id="{90AF12B7-2E55-019B-CD64-8FE36081892E}"/>
              </a:ext>
            </a:extLst>
          </p:cNvPr>
          <p:cNvSpPr/>
          <p:nvPr/>
        </p:nvSpPr>
        <p:spPr>
          <a:xfrm rot="5400000">
            <a:off x="3613125" y="1060227"/>
            <a:ext cx="176644" cy="273606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48" name="Isosceles Triangle 2047">
            <a:extLst>
              <a:ext uri="{FF2B5EF4-FFF2-40B4-BE49-F238E27FC236}">
                <a16:creationId xmlns:a16="http://schemas.microsoft.com/office/drawing/2014/main" id="{BA3424AB-0388-F582-579B-9FE84CFFFC0D}"/>
              </a:ext>
            </a:extLst>
          </p:cNvPr>
          <p:cNvSpPr/>
          <p:nvPr/>
        </p:nvSpPr>
        <p:spPr>
          <a:xfrm rot="5400000">
            <a:off x="2286612" y="1089706"/>
            <a:ext cx="176644" cy="273606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49" name="Isosceles Triangle 2048">
            <a:extLst>
              <a:ext uri="{FF2B5EF4-FFF2-40B4-BE49-F238E27FC236}">
                <a16:creationId xmlns:a16="http://schemas.microsoft.com/office/drawing/2014/main" id="{79F4275B-0A89-A22E-4C53-B467021017E3}"/>
              </a:ext>
            </a:extLst>
          </p:cNvPr>
          <p:cNvSpPr/>
          <p:nvPr/>
        </p:nvSpPr>
        <p:spPr>
          <a:xfrm rot="5400000">
            <a:off x="2431899" y="2841188"/>
            <a:ext cx="176644" cy="273606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51" name="Isosceles Triangle 2050">
            <a:extLst>
              <a:ext uri="{FF2B5EF4-FFF2-40B4-BE49-F238E27FC236}">
                <a16:creationId xmlns:a16="http://schemas.microsoft.com/office/drawing/2014/main" id="{4C5E3D0E-2C5D-CCCC-126A-EE870337717D}"/>
              </a:ext>
            </a:extLst>
          </p:cNvPr>
          <p:cNvSpPr/>
          <p:nvPr/>
        </p:nvSpPr>
        <p:spPr>
          <a:xfrm rot="5400000">
            <a:off x="236304" y="2772218"/>
            <a:ext cx="176644" cy="273606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52" name="Isosceles Triangle 2051">
            <a:extLst>
              <a:ext uri="{FF2B5EF4-FFF2-40B4-BE49-F238E27FC236}">
                <a16:creationId xmlns:a16="http://schemas.microsoft.com/office/drawing/2014/main" id="{B97FA770-CB6A-9BCF-2F8A-3875F004C002}"/>
              </a:ext>
            </a:extLst>
          </p:cNvPr>
          <p:cNvSpPr/>
          <p:nvPr/>
        </p:nvSpPr>
        <p:spPr>
          <a:xfrm rot="5400000">
            <a:off x="115502" y="1111331"/>
            <a:ext cx="176644" cy="273606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1987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E1D5DA-C6D7-8A70-406C-C1D2A744A6FB}"/>
              </a:ext>
            </a:extLst>
          </p:cNvPr>
          <p:cNvSpPr/>
          <p:nvPr/>
        </p:nvSpPr>
        <p:spPr>
          <a:xfrm>
            <a:off x="0" y="289111"/>
            <a:ext cx="3045758" cy="4572001"/>
          </a:xfrm>
          <a:prstGeom prst="round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9. Q&amp;A Segment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82BE958-47F6-DDF3-36B0-CEC5A84F073E}"/>
              </a:ext>
            </a:extLst>
          </p:cNvPr>
          <p:cNvSpPr/>
          <p:nvPr/>
        </p:nvSpPr>
        <p:spPr>
          <a:xfrm>
            <a:off x="3045758" y="289111"/>
            <a:ext cx="5980581" cy="4565278"/>
          </a:xfrm>
          <a:prstGeom prst="roundRect">
            <a:avLst/>
          </a:prstGeom>
          <a:noFill/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400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18BE785-ECBE-5FE6-4A80-F5CCD2D02A81}"/>
              </a:ext>
            </a:extLst>
          </p:cNvPr>
          <p:cNvSpPr/>
          <p:nvPr/>
        </p:nvSpPr>
        <p:spPr>
          <a:xfrm>
            <a:off x="3068916" y="282388"/>
            <a:ext cx="6098242" cy="4565278"/>
          </a:xfrm>
          <a:prstGeom prst="roundRect">
            <a:avLst/>
          </a:prstGeom>
          <a:noFill/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CA" sz="1200" dirty="0">
              <a:solidFill>
                <a:schemeClr val="tx1"/>
              </a:solidFill>
            </a:endParaRPr>
          </a:p>
          <a:p>
            <a:endParaRPr lang="en-CA" sz="14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DDBA49-4E7E-2454-1A89-534BEEB48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598" y="1341436"/>
            <a:ext cx="4660900" cy="291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22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E1D5DA-C6D7-8A70-406C-C1D2A744A6FB}"/>
              </a:ext>
            </a:extLst>
          </p:cNvPr>
          <p:cNvSpPr/>
          <p:nvPr/>
        </p:nvSpPr>
        <p:spPr>
          <a:xfrm>
            <a:off x="0" y="289111"/>
            <a:ext cx="3045758" cy="4572001"/>
          </a:xfrm>
          <a:prstGeom prst="round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10. Adjournment of Meeting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82BE958-47F6-DDF3-36B0-CEC5A84F073E}"/>
              </a:ext>
            </a:extLst>
          </p:cNvPr>
          <p:cNvSpPr/>
          <p:nvPr/>
        </p:nvSpPr>
        <p:spPr>
          <a:xfrm>
            <a:off x="3045758" y="289111"/>
            <a:ext cx="6098242" cy="4565278"/>
          </a:xfrm>
          <a:prstGeom prst="roundRect">
            <a:avLst/>
          </a:prstGeom>
          <a:noFill/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4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498828-6D4B-D17A-3855-F83744CBDA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54"/>
          <a:stretch/>
        </p:blipFill>
        <p:spPr>
          <a:xfrm>
            <a:off x="4572000" y="2731792"/>
            <a:ext cx="2212041" cy="20139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71AE28-EEC2-C083-7D66-7B062275F268}"/>
              </a:ext>
            </a:extLst>
          </p:cNvPr>
          <p:cNvSpPr txBox="1"/>
          <p:nvPr/>
        </p:nvSpPr>
        <p:spPr>
          <a:xfrm>
            <a:off x="3469340" y="1234085"/>
            <a:ext cx="541244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CA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</a:rPr>
              <a:t>AGM attendee to </a:t>
            </a:r>
            <a:r>
              <a:rPr lang="en-CA" sz="1400" u="sng" dirty="0">
                <a:solidFill>
                  <a:schemeClr val="tx1"/>
                </a:solidFill>
              </a:rPr>
              <a:t>move the motion </a:t>
            </a:r>
            <a:r>
              <a:rPr lang="en-CA" sz="1400" dirty="0">
                <a:solidFill>
                  <a:schemeClr val="tx1"/>
                </a:solidFill>
              </a:rPr>
              <a:t>to </a:t>
            </a:r>
            <a:r>
              <a:rPr lang="en-CA" dirty="0">
                <a:solidFill>
                  <a:schemeClr val="tx1"/>
                </a:solidFill>
              </a:rPr>
              <a:t>adjourn the </a:t>
            </a:r>
            <a:r>
              <a:rPr lang="en-CA" sz="1400" dirty="0">
                <a:solidFill>
                  <a:schemeClr val="tx1"/>
                </a:solidFill>
              </a:rPr>
              <a:t> meeting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400" dirty="0">
              <a:solidFill>
                <a:schemeClr val="tx1"/>
              </a:solidFill>
            </a:endParaRPr>
          </a:p>
          <a:p>
            <a:endParaRPr lang="en-CA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</a:rPr>
              <a:t>AGM attendee to </a:t>
            </a:r>
            <a:r>
              <a:rPr lang="en-CA" sz="1400" u="sng" dirty="0">
                <a:solidFill>
                  <a:schemeClr val="tx1"/>
                </a:solidFill>
              </a:rPr>
              <a:t>second the motion </a:t>
            </a:r>
          </a:p>
        </p:txBody>
      </p:sp>
    </p:spTree>
    <p:extLst>
      <p:ext uri="{BB962C8B-B14F-4D97-AF65-F5344CB8AC3E}">
        <p14:creationId xmlns:p14="http://schemas.microsoft.com/office/powerpoint/2010/main" val="3178380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8"/>
          <p:cNvSpPr txBox="1">
            <a:spLocks noGrp="1"/>
          </p:cNvSpPr>
          <p:nvPr>
            <p:ph type="title" idx="4294967295"/>
          </p:nvPr>
        </p:nvSpPr>
        <p:spPr>
          <a:xfrm>
            <a:off x="129804" y="374341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2023 AGM Agenda</a:t>
            </a:r>
            <a:endParaRPr dirty="0"/>
          </a:p>
        </p:txBody>
      </p:sp>
      <p:pic>
        <p:nvPicPr>
          <p:cNvPr id="292" name="Google Shape;29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5350" y="237313"/>
            <a:ext cx="2598650" cy="9881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80F508E4-0ECB-E1F7-D171-EFF0DDD1C4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74952"/>
              </p:ext>
            </p:extLst>
          </p:nvPr>
        </p:nvGraphicFramePr>
        <p:xfrm>
          <a:off x="363453" y="1084069"/>
          <a:ext cx="8417093" cy="3794579"/>
        </p:xfrm>
        <a:graphic>
          <a:graphicData uri="http://schemas.openxmlformats.org/drawingml/2006/table">
            <a:tbl>
              <a:tblPr firstRow="1" firstCol="1" bandRow="1"/>
              <a:tblGrid>
                <a:gridCol w="340843">
                  <a:extLst>
                    <a:ext uri="{9D8B030D-6E8A-4147-A177-3AD203B41FA5}">
                      <a16:colId xmlns:a16="http://schemas.microsoft.com/office/drawing/2014/main" val="2011878181"/>
                    </a:ext>
                  </a:extLst>
                </a:gridCol>
                <a:gridCol w="3476064">
                  <a:extLst>
                    <a:ext uri="{9D8B030D-6E8A-4147-A177-3AD203B41FA5}">
                      <a16:colId xmlns:a16="http://schemas.microsoft.com/office/drawing/2014/main" val="3560406694"/>
                    </a:ext>
                  </a:extLst>
                </a:gridCol>
                <a:gridCol w="1875865">
                  <a:extLst>
                    <a:ext uri="{9D8B030D-6E8A-4147-A177-3AD203B41FA5}">
                      <a16:colId xmlns:a16="http://schemas.microsoft.com/office/drawing/2014/main" val="223038948"/>
                    </a:ext>
                  </a:extLst>
                </a:gridCol>
                <a:gridCol w="2724321">
                  <a:extLst>
                    <a:ext uri="{9D8B030D-6E8A-4147-A177-3AD203B41FA5}">
                      <a16:colId xmlns:a16="http://schemas.microsoft.com/office/drawing/2014/main" val="4260867584"/>
                    </a:ext>
                  </a:extLst>
                </a:gridCol>
              </a:tblGrid>
              <a:tr h="354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608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Agenda Item</a:t>
                      </a:r>
                      <a:endParaRPr lang="en-CA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6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Presenter</a:t>
                      </a:r>
                      <a:endParaRPr lang="en-CA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6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1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Allotted</a:t>
                      </a:r>
                      <a:endParaRPr lang="en-CA" sz="1800" strike="noStrike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6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381441"/>
                  </a:ext>
                </a:extLst>
              </a:tr>
              <a:tr h="295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Welcome, Call to Order and Confirmation of Quorum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Katherine Lee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12:00 – 12:05 PM (5 min)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2843049"/>
                  </a:ext>
                </a:extLst>
              </a:tr>
              <a:tr h="316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Approval of 2023 AGM Agenda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Katherine Lee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12:05 – 12:10 PM (5 min)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640661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Approval of 2022 AGM Minutes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Katherine Lee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12:10 – 12:15 PM (5 min)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824043"/>
                  </a:ext>
                </a:extLst>
              </a:tr>
              <a:tr h="282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President’s Remarks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CA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Katherine Lee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 15 – 12:25 PM (10 min)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0688001"/>
                  </a:ext>
                </a:extLst>
              </a:tr>
              <a:tr h="316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Introduction of the 2023-2024 Board of Directors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Katherine Lee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 25 – 12:35 PM (10 min)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115057"/>
                  </a:ext>
                </a:extLst>
              </a:tr>
              <a:tr h="3257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Financial Report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CA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Sue Talmey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12:35 – 12:40 PM (10 min)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0959691"/>
                  </a:ext>
                </a:extLst>
              </a:tr>
              <a:tr h="322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CA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TRO’s Annual Report (Video)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CA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Katherine Lee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12:40 – 12:50 PM (10 min)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20236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Business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CA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Melissa Enmore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12:50 – 12:55 PM (5 min)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0661460"/>
                  </a:ext>
                </a:extLst>
              </a:tr>
              <a:tr h="329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Question and Answer Segment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Melissa Enmore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12:55 – 12:59 PM (4 min)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498295"/>
                  </a:ext>
                </a:extLst>
              </a:tr>
              <a:tr h="2764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Adjournment of Meeting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CA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Katherine Lee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12:59 – 1:00 PM (1 min)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877878"/>
                  </a:ext>
                </a:extLst>
              </a:tr>
              <a:tr h="343309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CA" sz="1100" b="0" i="1" dirty="0"/>
                        <a:t>Reminder: TRO’s members set the direction for the direction at the Annual General Meeting (AGM)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98B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98B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98B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800" strike="noStrike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98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58076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E1D5DA-C6D7-8A70-406C-C1D2A744A6FB}"/>
              </a:ext>
            </a:extLst>
          </p:cNvPr>
          <p:cNvSpPr/>
          <p:nvPr/>
        </p:nvSpPr>
        <p:spPr>
          <a:xfrm>
            <a:off x="0" y="289111"/>
            <a:ext cx="3045758" cy="4572001"/>
          </a:xfrm>
          <a:prstGeom prst="round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1. Call to Order and Confirmation of Quorum 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82BE958-47F6-DDF3-36B0-CEC5A84F073E}"/>
              </a:ext>
            </a:extLst>
          </p:cNvPr>
          <p:cNvSpPr/>
          <p:nvPr/>
        </p:nvSpPr>
        <p:spPr>
          <a:xfrm>
            <a:off x="3045758" y="289111"/>
            <a:ext cx="6098242" cy="4565278"/>
          </a:xfrm>
          <a:prstGeom prst="roundRect">
            <a:avLst/>
          </a:prstGeom>
          <a:noFill/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tx1"/>
                </a:solidFill>
              </a:rPr>
              <a:t>AGM attendee to </a:t>
            </a:r>
            <a:r>
              <a:rPr lang="en-CA" sz="1600" u="sng" dirty="0">
                <a:solidFill>
                  <a:schemeClr val="tx1"/>
                </a:solidFill>
              </a:rPr>
              <a:t>move the motion </a:t>
            </a:r>
            <a:r>
              <a:rPr lang="en-CA" sz="1600" dirty="0">
                <a:solidFill>
                  <a:schemeClr val="tx1"/>
                </a:solidFill>
              </a:rPr>
              <a:t>to call the meeting to order</a:t>
            </a:r>
          </a:p>
          <a:p>
            <a:endParaRPr lang="en-CA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tx1"/>
                </a:solidFill>
              </a:rPr>
              <a:t>AGM attendee to </a:t>
            </a:r>
            <a:r>
              <a:rPr lang="en-CA" sz="1600" u="sng" dirty="0">
                <a:solidFill>
                  <a:schemeClr val="tx1"/>
                </a:solidFill>
              </a:rPr>
              <a:t>second the motion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41E3E4-2D1C-AB35-22A6-85982975F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100" y="2930525"/>
            <a:ext cx="2501899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29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E1D5DA-C6D7-8A70-406C-C1D2A744A6FB}"/>
              </a:ext>
            </a:extLst>
          </p:cNvPr>
          <p:cNvSpPr/>
          <p:nvPr/>
        </p:nvSpPr>
        <p:spPr>
          <a:xfrm>
            <a:off x="0" y="289111"/>
            <a:ext cx="3045758" cy="4572001"/>
          </a:xfrm>
          <a:prstGeom prst="round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2. Approval of the 2023 AGM Agenda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82BE958-47F6-DDF3-36B0-CEC5A84F073E}"/>
              </a:ext>
            </a:extLst>
          </p:cNvPr>
          <p:cNvSpPr/>
          <p:nvPr/>
        </p:nvSpPr>
        <p:spPr>
          <a:xfrm>
            <a:off x="3045758" y="289111"/>
            <a:ext cx="6098242" cy="4565278"/>
          </a:xfrm>
          <a:prstGeom prst="roundRect">
            <a:avLst/>
          </a:prstGeom>
          <a:noFill/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tx1"/>
                </a:solidFill>
              </a:rPr>
              <a:t>AGM attendee to </a:t>
            </a:r>
            <a:r>
              <a:rPr lang="en-CA" sz="1600" u="sng" dirty="0">
                <a:solidFill>
                  <a:schemeClr val="tx1"/>
                </a:solidFill>
              </a:rPr>
              <a:t>move the motion </a:t>
            </a:r>
            <a:r>
              <a:rPr lang="en-CA" sz="1600" dirty="0">
                <a:solidFill>
                  <a:schemeClr val="tx1"/>
                </a:solidFill>
              </a:rPr>
              <a:t>to approve the agenda</a:t>
            </a:r>
          </a:p>
          <a:p>
            <a:endParaRPr lang="en-CA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tx1"/>
                </a:solidFill>
              </a:rPr>
              <a:t>AGM attendee to </a:t>
            </a:r>
            <a:r>
              <a:rPr lang="en-CA" sz="1600" u="sng" dirty="0">
                <a:solidFill>
                  <a:schemeClr val="tx1"/>
                </a:solidFill>
              </a:rPr>
              <a:t>second the motion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B0F1C6-577B-3626-A695-587AA3D60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100" y="2976363"/>
            <a:ext cx="2820761" cy="182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97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E1D5DA-C6D7-8A70-406C-C1D2A744A6FB}"/>
              </a:ext>
            </a:extLst>
          </p:cNvPr>
          <p:cNvSpPr/>
          <p:nvPr/>
        </p:nvSpPr>
        <p:spPr>
          <a:xfrm>
            <a:off x="0" y="289111"/>
            <a:ext cx="3045758" cy="4572001"/>
          </a:xfrm>
          <a:prstGeom prst="round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3. Approval of the 2022 AGM Minutes</a:t>
            </a:r>
          </a:p>
          <a:p>
            <a:pPr algn="ctr"/>
            <a:endParaRPr lang="en-CA" sz="24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82BE958-47F6-DDF3-36B0-CEC5A84F073E}"/>
              </a:ext>
            </a:extLst>
          </p:cNvPr>
          <p:cNvSpPr/>
          <p:nvPr/>
        </p:nvSpPr>
        <p:spPr>
          <a:xfrm>
            <a:off x="3045758" y="289111"/>
            <a:ext cx="6098242" cy="4565278"/>
          </a:xfrm>
          <a:prstGeom prst="roundRect">
            <a:avLst/>
          </a:prstGeom>
          <a:noFill/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tx1"/>
                </a:solidFill>
              </a:rPr>
              <a:t>AGM attendee to </a:t>
            </a:r>
            <a:r>
              <a:rPr lang="en-CA" sz="1600" u="sng" dirty="0">
                <a:solidFill>
                  <a:schemeClr val="tx1"/>
                </a:solidFill>
              </a:rPr>
              <a:t>move the motion </a:t>
            </a:r>
            <a:r>
              <a:rPr lang="en-CA" sz="1600" dirty="0">
                <a:solidFill>
                  <a:schemeClr val="tx1"/>
                </a:solidFill>
              </a:rPr>
              <a:t>to approve the 2021 AGM minutes</a:t>
            </a:r>
          </a:p>
          <a:p>
            <a:endParaRPr lang="en-CA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tx1"/>
                </a:solidFill>
              </a:rPr>
              <a:t>AGM attendee to </a:t>
            </a:r>
            <a:r>
              <a:rPr lang="en-CA" sz="1600" u="sng" dirty="0">
                <a:solidFill>
                  <a:schemeClr val="tx1"/>
                </a:solidFill>
              </a:rPr>
              <a:t>second the motion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9A7B48-7B3A-E82A-989D-65F6081E9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152" y="2895520"/>
            <a:ext cx="2816596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941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E1D5DA-C6D7-8A70-406C-C1D2A744A6FB}"/>
              </a:ext>
            </a:extLst>
          </p:cNvPr>
          <p:cNvSpPr/>
          <p:nvPr/>
        </p:nvSpPr>
        <p:spPr>
          <a:xfrm>
            <a:off x="0" y="289111"/>
            <a:ext cx="3045758" cy="4572001"/>
          </a:xfrm>
          <a:prstGeom prst="round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4. President’s Remarks</a:t>
            </a:r>
          </a:p>
          <a:p>
            <a:pPr algn="ctr"/>
            <a:endParaRPr lang="en-CA" sz="24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82BE958-47F6-DDF3-36B0-CEC5A84F073E}"/>
              </a:ext>
            </a:extLst>
          </p:cNvPr>
          <p:cNvSpPr/>
          <p:nvPr/>
        </p:nvSpPr>
        <p:spPr>
          <a:xfrm>
            <a:off x="3068916" y="282388"/>
            <a:ext cx="6098242" cy="4565278"/>
          </a:xfrm>
          <a:prstGeom prst="roundRect">
            <a:avLst/>
          </a:prstGeom>
          <a:noFill/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tx1"/>
                </a:solidFill>
              </a:rPr>
              <a:t>Katherine Lee, R/TRO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tx1"/>
                </a:solidFill>
              </a:rPr>
              <a:t>TRO’s Board President 2022/2023</a:t>
            </a:r>
          </a:p>
          <a:p>
            <a:endParaRPr lang="en-CA" sz="14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ABD7C6-0012-36F0-5493-BCF88BB90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400" y="1247373"/>
            <a:ext cx="1860849" cy="263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93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 txBox="1">
            <a:spLocks noGrp="1"/>
          </p:cNvSpPr>
          <p:nvPr>
            <p:ph type="title"/>
          </p:nvPr>
        </p:nvSpPr>
        <p:spPr>
          <a:xfrm>
            <a:off x="0" y="340988"/>
            <a:ext cx="671680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TRO’s Current Board of Directors</a:t>
            </a:r>
            <a:endParaRPr sz="2800" dirty="0"/>
          </a:p>
        </p:txBody>
      </p:sp>
      <p:pic>
        <p:nvPicPr>
          <p:cNvPr id="259" name="Google Shape;25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5350" y="237313"/>
            <a:ext cx="2598650" cy="98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77AFBEF-218A-555C-D2E7-34EC49E6771D}"/>
              </a:ext>
            </a:extLst>
          </p:cNvPr>
          <p:cNvSpPr/>
          <p:nvPr/>
        </p:nvSpPr>
        <p:spPr>
          <a:xfrm>
            <a:off x="5489493" y="989188"/>
            <a:ext cx="3654508" cy="3865199"/>
          </a:xfrm>
          <a:prstGeom prst="roundRect">
            <a:avLst/>
          </a:prstGeom>
          <a:noFill/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CA" sz="1100" b="1" dirty="0">
              <a:solidFill>
                <a:schemeClr val="tx1"/>
              </a:solidFill>
            </a:endParaRPr>
          </a:p>
          <a:p>
            <a:pPr algn="ctr"/>
            <a:r>
              <a:rPr lang="en-CA" b="1" dirty="0">
                <a:solidFill>
                  <a:schemeClr val="tx1"/>
                </a:solidFill>
              </a:rPr>
              <a:t>TRO’s 2022-2023 Board of Directors:</a:t>
            </a:r>
          </a:p>
          <a:p>
            <a:pPr algn="ctr"/>
            <a:endParaRPr lang="en-CA" sz="1100" b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100" dirty="0">
                <a:solidFill>
                  <a:schemeClr val="tx1"/>
                </a:solidFill>
              </a:rPr>
              <a:t>Katherine Plested, R/TRO – President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100" dirty="0">
                <a:solidFill>
                  <a:schemeClr val="tx1"/>
                </a:solidFill>
              </a:rPr>
              <a:t>Debbie-Ann Fender, R/TRO – Vice President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100" dirty="0">
                <a:solidFill>
                  <a:schemeClr val="tx1"/>
                </a:solidFill>
              </a:rPr>
              <a:t>Jenna Davis, R/TRO - Secretary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100" dirty="0">
                <a:solidFill>
                  <a:schemeClr val="tx1"/>
                </a:solidFill>
              </a:rPr>
              <a:t>Katherine Plested, R/TRO – Past President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100" dirty="0">
                <a:solidFill>
                  <a:schemeClr val="tx1"/>
                </a:solidFill>
              </a:rPr>
              <a:t>Alexis More, R/TRO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100" dirty="0">
                <a:solidFill>
                  <a:schemeClr val="tx1"/>
                </a:solidFill>
              </a:rPr>
              <a:t>Blair Chard, R/TRO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100" dirty="0">
                <a:solidFill>
                  <a:schemeClr val="tx1"/>
                </a:solidFill>
              </a:rPr>
              <a:t>Erin Apothecary Reid, R/TRO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100" dirty="0">
                <a:solidFill>
                  <a:schemeClr val="tx1"/>
                </a:solidFill>
              </a:rPr>
              <a:t>Heidi </a:t>
            </a:r>
            <a:r>
              <a:rPr lang="en-CA" sz="1100" dirty="0" err="1">
                <a:solidFill>
                  <a:schemeClr val="tx1"/>
                </a:solidFill>
              </a:rPr>
              <a:t>Slotegraff</a:t>
            </a:r>
            <a:r>
              <a:rPr lang="en-CA" sz="1100" dirty="0">
                <a:solidFill>
                  <a:schemeClr val="tx1"/>
                </a:solidFill>
              </a:rPr>
              <a:t>, R/TRO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100" dirty="0">
                <a:solidFill>
                  <a:schemeClr val="tx1"/>
                </a:solidFill>
              </a:rPr>
              <a:t>Vicki Di Giovanni, R/TRO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100" dirty="0">
                <a:solidFill>
                  <a:schemeClr val="tx1"/>
                </a:solidFill>
              </a:rPr>
              <a:t>Yvonne Ng-Gerritsen</a:t>
            </a:r>
            <a:r>
              <a:rPr lang="en-CA" sz="1100" b="1" i="0" u="none" strike="noStrike" cap="none" dirty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rPr>
              <a:t>,</a:t>
            </a:r>
            <a:r>
              <a:rPr lang="en-CA" sz="1100" b="0" i="0" u="none" strike="noStrike" cap="none" dirty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rPr>
              <a:t> MA, CTRS, R/TRO</a:t>
            </a:r>
            <a:endParaRPr lang="en-CA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1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4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D1413D-2BEA-7641-902E-23E24EEC82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17" r="10758"/>
          <a:stretch/>
        </p:blipFill>
        <p:spPr>
          <a:xfrm>
            <a:off x="44404" y="989188"/>
            <a:ext cx="5108493" cy="38651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E1D5DA-C6D7-8A70-406C-C1D2A744A6FB}"/>
              </a:ext>
            </a:extLst>
          </p:cNvPr>
          <p:cNvSpPr/>
          <p:nvPr/>
        </p:nvSpPr>
        <p:spPr>
          <a:xfrm>
            <a:off x="0" y="289111"/>
            <a:ext cx="3045758" cy="4572001"/>
          </a:xfrm>
          <a:prstGeom prst="round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5. Introduction of the 2023-2024 Board of Directors </a:t>
            </a:r>
          </a:p>
          <a:p>
            <a:pPr algn="ctr"/>
            <a:r>
              <a:rPr lang="en-CA" sz="2400" dirty="0"/>
              <a:t>- </a:t>
            </a:r>
          </a:p>
          <a:p>
            <a:pPr algn="ctr"/>
            <a:r>
              <a:rPr lang="en-CA" sz="1800" dirty="0"/>
              <a:t>Executive Committee Members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82BE958-47F6-DDF3-36B0-CEC5A84F073E}"/>
              </a:ext>
            </a:extLst>
          </p:cNvPr>
          <p:cNvSpPr/>
          <p:nvPr/>
        </p:nvSpPr>
        <p:spPr>
          <a:xfrm>
            <a:off x="3045758" y="289111"/>
            <a:ext cx="6098242" cy="4565278"/>
          </a:xfrm>
          <a:prstGeom prst="roundRect">
            <a:avLst/>
          </a:prstGeom>
          <a:noFill/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CA" sz="1400" dirty="0">
              <a:solidFill>
                <a:schemeClr val="tx1"/>
              </a:solidFill>
            </a:endParaRPr>
          </a:p>
          <a:p>
            <a:pPr algn="ctr"/>
            <a:endParaRPr lang="en-CA" sz="1800" dirty="0">
              <a:solidFill>
                <a:schemeClr val="tx1"/>
              </a:solidFill>
            </a:endParaRPr>
          </a:p>
          <a:p>
            <a:pPr algn="ctr"/>
            <a:endParaRPr lang="en-CA" sz="1800" dirty="0">
              <a:solidFill>
                <a:schemeClr val="tx1"/>
              </a:solidFill>
            </a:endParaRPr>
          </a:p>
          <a:p>
            <a:pPr algn="ctr"/>
            <a:endParaRPr lang="en-CA" sz="1800" dirty="0">
              <a:solidFill>
                <a:schemeClr val="tx1"/>
              </a:solidFill>
            </a:endParaRPr>
          </a:p>
          <a:p>
            <a:pPr algn="ctr"/>
            <a:endParaRPr lang="en-CA" sz="1800" dirty="0">
              <a:solidFill>
                <a:schemeClr val="tx1"/>
              </a:solidFill>
            </a:endParaRPr>
          </a:p>
          <a:p>
            <a:pPr algn="ctr"/>
            <a:r>
              <a:rPr lang="en-CA" sz="1800" dirty="0">
                <a:solidFill>
                  <a:schemeClr val="tx1"/>
                </a:solidFill>
              </a:rPr>
              <a:t>TRO’s 2023-2024 Board of Directors</a:t>
            </a:r>
          </a:p>
          <a:p>
            <a:pPr algn="ctr"/>
            <a:endParaRPr lang="en-CA" sz="1800" dirty="0">
              <a:solidFill>
                <a:schemeClr val="tx1"/>
              </a:solidFill>
            </a:endParaRPr>
          </a:p>
          <a:p>
            <a:pPr algn="ctr"/>
            <a:endParaRPr lang="en-CA" sz="1800" dirty="0">
              <a:solidFill>
                <a:schemeClr val="tx1"/>
              </a:solidFill>
            </a:endParaRPr>
          </a:p>
          <a:p>
            <a:pPr algn="ctr"/>
            <a:endParaRPr lang="en-CA" sz="1800" dirty="0">
              <a:solidFill>
                <a:schemeClr val="tx1"/>
              </a:solidFill>
            </a:endParaRPr>
          </a:p>
          <a:p>
            <a:pPr algn="ctr"/>
            <a:endParaRPr lang="en-CA" sz="1800" dirty="0">
              <a:solidFill>
                <a:schemeClr val="tx1"/>
              </a:solidFill>
            </a:endParaRPr>
          </a:p>
          <a:p>
            <a:pPr algn="ctr"/>
            <a:endParaRPr lang="en-CA" sz="1800" dirty="0">
              <a:solidFill>
                <a:schemeClr val="tx1"/>
              </a:solidFill>
            </a:endParaRPr>
          </a:p>
          <a:p>
            <a:pPr algn="ctr"/>
            <a:endParaRPr lang="en-CA" sz="1800" dirty="0">
              <a:solidFill>
                <a:schemeClr val="tx1"/>
              </a:solidFill>
            </a:endParaRPr>
          </a:p>
          <a:p>
            <a:pPr algn="ctr"/>
            <a:endParaRPr lang="en-CA" sz="1800" dirty="0">
              <a:solidFill>
                <a:schemeClr val="tx1"/>
              </a:solidFill>
            </a:endParaRPr>
          </a:p>
          <a:p>
            <a:pPr algn="ctr"/>
            <a:endParaRPr lang="en-CA" sz="1800" dirty="0">
              <a:solidFill>
                <a:schemeClr val="tx1"/>
              </a:solidFill>
            </a:endParaRPr>
          </a:p>
          <a:p>
            <a:pPr algn="ctr"/>
            <a:endParaRPr lang="en-CA" sz="1800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  <a:p>
            <a:r>
              <a:rPr lang="en-CA" dirty="0">
                <a:solidFill>
                  <a:schemeClr val="tx1"/>
                </a:solidFill>
              </a:rPr>
              <a:t> </a:t>
            </a:r>
          </a:p>
          <a:p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0DAEB32-1994-260F-749F-1AB1CD3306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110473"/>
              </p:ext>
            </p:extLst>
          </p:nvPr>
        </p:nvGraphicFramePr>
        <p:xfrm>
          <a:off x="3588616" y="931468"/>
          <a:ext cx="5137150" cy="2093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67">
                  <a:extLst>
                    <a:ext uri="{9D8B030D-6E8A-4147-A177-3AD203B41FA5}">
                      <a16:colId xmlns:a16="http://schemas.microsoft.com/office/drawing/2014/main" val="37496204"/>
                    </a:ext>
                  </a:extLst>
                </a:gridCol>
                <a:gridCol w="3029517">
                  <a:extLst>
                    <a:ext uri="{9D8B030D-6E8A-4147-A177-3AD203B41FA5}">
                      <a16:colId xmlns:a16="http://schemas.microsoft.com/office/drawing/2014/main" val="3944566099"/>
                    </a:ext>
                  </a:extLst>
                </a:gridCol>
                <a:gridCol w="1651866">
                  <a:extLst>
                    <a:ext uri="{9D8B030D-6E8A-4147-A177-3AD203B41FA5}">
                      <a16:colId xmlns:a16="http://schemas.microsoft.com/office/drawing/2014/main" val="1960592069"/>
                    </a:ext>
                  </a:extLst>
                </a:gridCol>
              </a:tblGrid>
              <a:tr h="522161">
                <a:tc gridSpan="3">
                  <a:txBody>
                    <a:bodyPr/>
                    <a:lstStyle/>
                    <a:p>
                      <a:pPr algn="ctr"/>
                      <a:r>
                        <a:rPr lang="en-CA" dirty="0"/>
                        <a:t>TRO’s 2023-2024</a:t>
                      </a:r>
                    </a:p>
                    <a:p>
                      <a:pPr algn="ctr"/>
                      <a:r>
                        <a:rPr lang="en-CA" dirty="0"/>
                        <a:t>Executive Committee Members</a:t>
                      </a:r>
                    </a:p>
                  </a:txBody>
                  <a:tcPr>
                    <a:solidFill>
                      <a:srgbClr val="66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1200" dirty="0"/>
                    </a:p>
                  </a:txBody>
                  <a:tcPr>
                    <a:solidFill>
                      <a:srgbClr val="66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1200" dirty="0"/>
                    </a:p>
                  </a:txBody>
                  <a:tcPr>
                    <a:solidFill>
                      <a:srgbClr val="66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172894"/>
                  </a:ext>
                </a:extLst>
              </a:tr>
              <a:tr h="314204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Name of Board Member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Board Position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642329"/>
                  </a:ext>
                </a:extLst>
              </a:tr>
              <a:tr h="314204">
                <a:tc>
                  <a:txBody>
                    <a:bodyPr/>
                    <a:lstStyle/>
                    <a:p>
                      <a:r>
                        <a:rPr lang="en-CA" sz="11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>
                          <a:solidFill>
                            <a:schemeClr val="tx1"/>
                          </a:solidFill>
                        </a:rPr>
                        <a:t>Katherine Lee, R/TRO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>
                          <a:solidFill>
                            <a:schemeClr val="tx1"/>
                          </a:solidFill>
                        </a:rPr>
                        <a:t>President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769335"/>
                  </a:ext>
                </a:extLst>
              </a:tr>
              <a:tr h="314204">
                <a:tc>
                  <a:txBody>
                    <a:bodyPr/>
                    <a:lstStyle/>
                    <a:p>
                      <a:r>
                        <a:rPr lang="en-CA" sz="11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/>
                        <a:t>Jenna Davis, R/TRO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/>
                        <a:t>Vice President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207663"/>
                  </a:ext>
                </a:extLst>
              </a:tr>
              <a:tr h="314204">
                <a:tc>
                  <a:txBody>
                    <a:bodyPr/>
                    <a:lstStyle/>
                    <a:p>
                      <a:r>
                        <a:rPr lang="en-CA" sz="11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</a:rPr>
                        <a:t>Yvonne Ng, </a:t>
                      </a:r>
                      <a:r>
                        <a:rPr lang="en-CA" sz="1100" dirty="0" err="1">
                          <a:solidFill>
                            <a:schemeClr val="tx1"/>
                          </a:solidFill>
                        </a:rPr>
                        <a:t>Gerristen</a:t>
                      </a:r>
                      <a:r>
                        <a:rPr lang="en-CA" sz="11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CA" sz="11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MA, CTRS, R/TRO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>
                          <a:solidFill>
                            <a:schemeClr val="tx1"/>
                          </a:solidFill>
                        </a:rPr>
                        <a:t>Secretary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995479"/>
                  </a:ext>
                </a:extLst>
              </a:tr>
              <a:tr h="314204"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CA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51991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FBA4BF5-A541-A50D-2B8D-30E07F1712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46"/>
          <a:stretch/>
        </p:blipFill>
        <p:spPr>
          <a:xfrm>
            <a:off x="4184927" y="3045271"/>
            <a:ext cx="1181353" cy="149775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26809D5-8844-A5B9-DEED-032ACAC76E41}"/>
              </a:ext>
            </a:extLst>
          </p:cNvPr>
          <p:cNvSpPr/>
          <p:nvPr/>
        </p:nvSpPr>
        <p:spPr>
          <a:xfrm>
            <a:off x="4112234" y="4563650"/>
            <a:ext cx="1238250" cy="211549"/>
          </a:xfrm>
          <a:prstGeom prst="roundRect">
            <a:avLst/>
          </a:prstGeom>
          <a:solidFill>
            <a:srgbClr val="666699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" dirty="0"/>
              <a:t>Katherine Lee, R/TRO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F3E49D-17AB-2FCE-F9D4-97B21D5D7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801" y="3041268"/>
            <a:ext cx="1353429" cy="146316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D70B58C-1394-5876-1FDE-D35B8ED1FE58}"/>
              </a:ext>
            </a:extLst>
          </p:cNvPr>
          <p:cNvSpPr/>
          <p:nvPr/>
        </p:nvSpPr>
        <p:spPr>
          <a:xfrm>
            <a:off x="5414801" y="4514216"/>
            <a:ext cx="1353429" cy="260984"/>
          </a:xfrm>
          <a:prstGeom prst="roundRect">
            <a:avLst/>
          </a:prstGeom>
          <a:solidFill>
            <a:srgbClr val="666699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" dirty="0"/>
              <a:t>Jenna Davis, R/TRO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4D0256-2287-9CB5-3ADE-27742D883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751" y="3037849"/>
            <a:ext cx="1181353" cy="1463167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44CEEA4-C43C-6E6A-8B54-EB53343B2016}"/>
              </a:ext>
            </a:extLst>
          </p:cNvPr>
          <p:cNvSpPr/>
          <p:nvPr/>
        </p:nvSpPr>
        <p:spPr>
          <a:xfrm>
            <a:off x="6816751" y="4514216"/>
            <a:ext cx="1353429" cy="238948"/>
          </a:xfrm>
          <a:prstGeom prst="roundRect">
            <a:avLst/>
          </a:prstGeom>
          <a:solidFill>
            <a:srgbClr val="666699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" dirty="0"/>
              <a:t>Yvonne Ng-</a:t>
            </a:r>
            <a:r>
              <a:rPr lang="en-CA" sz="800" dirty="0" err="1"/>
              <a:t>Gerristen</a:t>
            </a:r>
            <a:r>
              <a:rPr lang="en-CA" sz="800" dirty="0"/>
              <a:t>, MA, CTRS, R/TRO</a:t>
            </a:r>
          </a:p>
        </p:txBody>
      </p:sp>
    </p:spTree>
    <p:extLst>
      <p:ext uri="{BB962C8B-B14F-4D97-AF65-F5344CB8AC3E}">
        <p14:creationId xmlns:p14="http://schemas.microsoft.com/office/powerpoint/2010/main" val="931318182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Business Slides by Slidesgo">
  <a:themeElements>
    <a:clrScheme name="Simple Light">
      <a:dk1>
        <a:srgbClr val="000000"/>
      </a:dk1>
      <a:lt1>
        <a:srgbClr val="F5F2EE"/>
      </a:lt1>
      <a:dk2>
        <a:srgbClr val="000000"/>
      </a:dk2>
      <a:lt2>
        <a:srgbClr val="EEEEEE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13743</TotalTime>
  <Words>1172</Words>
  <Application>Microsoft Office PowerPoint</Application>
  <PresentationFormat>On-screen Show (16:9)</PresentationFormat>
  <Paragraphs>406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Russo One</vt:lpstr>
      <vt:lpstr>Merriweather Light</vt:lpstr>
      <vt:lpstr>Candara</vt:lpstr>
      <vt:lpstr>Open Sans SemiBold</vt:lpstr>
      <vt:lpstr>Josefin Sans</vt:lpstr>
      <vt:lpstr>Lato</vt:lpstr>
      <vt:lpstr>Open Sans</vt:lpstr>
      <vt:lpstr>Lato Light</vt:lpstr>
      <vt:lpstr>Montserrat</vt:lpstr>
      <vt:lpstr>Open Sans SemiBold</vt:lpstr>
      <vt:lpstr>Vidaloka</vt:lpstr>
      <vt:lpstr>Arial</vt:lpstr>
      <vt:lpstr>Minimalist Business Slides by Slidesgo</vt:lpstr>
      <vt:lpstr>Therapeutic Recreation Ontario  (TRO)  Annual General Meeting 2023  </vt:lpstr>
      <vt:lpstr>PowerPoint Presentation</vt:lpstr>
      <vt:lpstr>2023 AGM Agenda</vt:lpstr>
      <vt:lpstr>PowerPoint Presentation</vt:lpstr>
      <vt:lpstr>PowerPoint Presentation</vt:lpstr>
      <vt:lpstr>PowerPoint Presentation</vt:lpstr>
      <vt:lpstr>PowerPoint Presentation</vt:lpstr>
      <vt:lpstr>TRO’s Current Board of Directors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The Transition from 2 Designations to One </vt:lpstr>
      <vt:lpstr>2-1 Designation Supporting Materials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Benefits of TRO Student Membership</dc:title>
  <dc:creator>Rozalyn</dc:creator>
  <cp:lastModifiedBy>Rozalyn Werner-Arcé</cp:lastModifiedBy>
  <cp:revision>40</cp:revision>
  <dcterms:modified xsi:type="dcterms:W3CDTF">2023-06-05T17:50:05Z</dcterms:modified>
</cp:coreProperties>
</file>